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73" r:id="rId2"/>
    <p:sldId id="275" r:id="rId3"/>
    <p:sldId id="276" r:id="rId4"/>
    <p:sldId id="264" r:id="rId5"/>
    <p:sldId id="274" r:id="rId6"/>
    <p:sldId id="259" r:id="rId7"/>
    <p:sldId id="265" r:id="rId8"/>
    <p:sldId id="256" r:id="rId9"/>
    <p:sldId id="272" r:id="rId10"/>
    <p:sldId id="271" r:id="rId11"/>
    <p:sldId id="266" r:id="rId12"/>
    <p:sldId id="267" r:id="rId13"/>
    <p:sldId id="268" r:id="rId14"/>
    <p:sldId id="269" r:id="rId15"/>
    <p:sldId id="258" r:id="rId16"/>
    <p:sldId id="261" r:id="rId17"/>
    <p:sldId id="279" r:id="rId18"/>
    <p:sldId id="280" r:id="rId19"/>
    <p:sldId id="262" r:id="rId20"/>
    <p:sldId id="284" r:id="rId21"/>
    <p:sldId id="263" r:id="rId22"/>
    <p:sldId id="282" r:id="rId23"/>
    <p:sldId id="281" r:id="rId24"/>
    <p:sldId id="283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68187-9908-F649-9936-F55E02D5E695}" type="doc">
      <dgm:prSet loTypeId="urn:microsoft.com/office/officeart/2005/8/layout/hierarchy2" loCatId="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endParaRPr lang="zh-TW" altLang="en-US"/>
        </a:p>
      </dgm:t>
    </dgm:pt>
    <dgm:pt modelId="{68459C70-B4D8-9948-A71B-7E3711CBA824}">
      <dgm:prSet phldrT="[文字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b="1" dirty="0" smtClean="0">
              <a:latin typeface="Hannotate TC" charset="-120"/>
              <a:ea typeface="Hannotate TC" charset="-120"/>
              <a:cs typeface="Hannotate TC" charset="-120"/>
            </a:rPr>
            <a:t>Data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AEDBD6B2-F84C-2B48-B2D8-68A245EF08DB}" type="parTrans" cxnId="{CC2EC3C2-C592-3148-B02E-84A3FC1D247E}">
      <dgm:prSet/>
      <dgm:spPr/>
      <dgm:t>
        <a:bodyPr/>
        <a:lstStyle/>
        <a:p>
          <a:endParaRPr lang="zh-TW" altLang="en-US"/>
        </a:p>
      </dgm:t>
    </dgm:pt>
    <dgm:pt modelId="{BDC932E1-2283-684F-BC2F-83367B74DC92}" type="sibTrans" cxnId="{CC2EC3C2-C592-3148-B02E-84A3FC1D247E}">
      <dgm:prSet/>
      <dgm:spPr/>
      <dgm:t>
        <a:bodyPr/>
        <a:lstStyle/>
        <a:p>
          <a:endParaRPr lang="zh-TW" altLang="en-US"/>
        </a:p>
      </dgm:t>
    </dgm:pt>
    <dgm:pt modelId="{23D3463C-09EF-1A4E-BD24-7E67893F8D52}">
      <dgm:prSet phldrT="[文字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b="1" dirty="0" err="1" smtClean="0">
              <a:latin typeface="Hannotate TC" charset="-120"/>
              <a:ea typeface="Hannotate TC" charset="-120"/>
              <a:cs typeface="Hannotate TC" charset="-120"/>
            </a:rPr>
            <a:t>GameId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5339F98B-67B5-7C48-B3D5-0025226DA55D}" type="parTrans" cxnId="{9D304B04-7E4E-954D-B065-781FE848BBA5}">
      <dgm:prSet/>
      <dgm:spPr/>
      <dgm:t>
        <a:bodyPr/>
        <a:lstStyle/>
        <a:p>
          <a:endParaRPr lang="zh-TW" altLang="en-US"/>
        </a:p>
      </dgm:t>
    </dgm:pt>
    <dgm:pt modelId="{E93E241E-FEAB-8940-BFA5-4E699002F377}" type="sibTrans" cxnId="{9D304B04-7E4E-954D-B065-781FE848BBA5}">
      <dgm:prSet/>
      <dgm:spPr/>
      <dgm:t>
        <a:bodyPr/>
        <a:lstStyle/>
        <a:p>
          <a:endParaRPr lang="zh-TW" altLang="en-US"/>
        </a:p>
      </dgm:t>
    </dgm:pt>
    <dgm:pt modelId="{E05B02D0-BCEB-714A-B5C2-600591AA2FA0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 smtClean="0">
              <a:latin typeface="Hannotate TC" charset="-120"/>
              <a:ea typeface="Hannotate TC" charset="-120"/>
              <a:cs typeface="Hannotate TC" charset="-120"/>
            </a:rPr>
            <a:t>Events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B8139EB2-7EBF-8D4D-807B-F4D180E8C966}" type="parTrans" cxnId="{D6BFC8E5-62E5-9A4A-993F-73435E4D49C1}">
      <dgm:prSet/>
      <dgm:spPr/>
      <dgm:t>
        <a:bodyPr/>
        <a:lstStyle/>
        <a:p>
          <a:endParaRPr lang="zh-TW" altLang="en-US"/>
        </a:p>
      </dgm:t>
    </dgm:pt>
    <dgm:pt modelId="{75F382F9-4D9C-224E-A17A-2D569D26F505}" type="sibTrans" cxnId="{D6BFC8E5-62E5-9A4A-993F-73435E4D49C1}">
      <dgm:prSet/>
      <dgm:spPr/>
      <dgm:t>
        <a:bodyPr/>
        <a:lstStyle/>
        <a:p>
          <a:endParaRPr lang="zh-TW" altLang="en-US"/>
        </a:p>
      </dgm:t>
    </dgm:pt>
    <dgm:pt modelId="{BEA3E3CA-C846-6E45-9A46-AEEAFAA715A1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altLang="zh-TW" b="1" dirty="0" err="1" smtClean="0">
              <a:latin typeface="Hannotate TC" charset="-120"/>
              <a:ea typeface="Hannotate TC" charset="-120"/>
              <a:cs typeface="Hannotate TC" charset="-120"/>
            </a:rPr>
            <a:t>Gamedate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C9A3ACBB-B8B0-954F-9552-01690C19E9E4}" type="parTrans" cxnId="{AEC48461-FECE-A649-9207-A67D919AEB73}">
      <dgm:prSet/>
      <dgm:spPr/>
      <dgm:t>
        <a:bodyPr/>
        <a:lstStyle/>
        <a:p>
          <a:endParaRPr lang="zh-TW" altLang="en-US"/>
        </a:p>
      </dgm:t>
    </dgm:pt>
    <dgm:pt modelId="{B606021E-655D-F04A-8565-DF1CAA6F7B0D}" type="sibTrans" cxnId="{AEC48461-FECE-A649-9207-A67D919AEB73}">
      <dgm:prSet/>
      <dgm:spPr/>
      <dgm:t>
        <a:bodyPr/>
        <a:lstStyle/>
        <a:p>
          <a:endParaRPr lang="zh-TW" altLang="en-US"/>
        </a:p>
      </dgm:t>
    </dgm:pt>
    <dgm:pt modelId="{580DD630-2BA3-6848-9CD4-FA7C708E7C13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 err="1" smtClean="0">
              <a:latin typeface="Hannotate TC" charset="-120"/>
              <a:ea typeface="Hannotate TC" charset="-120"/>
              <a:cs typeface="Hannotate TC" charset="-120"/>
            </a:rPr>
            <a:t>EventId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868998F4-4DCD-A149-9060-BC474F5490FD}" type="parTrans" cxnId="{FAB311A1-1B46-E342-B839-561FD18E611B}">
      <dgm:prSet/>
      <dgm:spPr/>
      <dgm:t>
        <a:bodyPr/>
        <a:lstStyle/>
        <a:p>
          <a:endParaRPr lang="zh-TW" altLang="en-US"/>
        </a:p>
      </dgm:t>
    </dgm:pt>
    <dgm:pt modelId="{18DDFD06-666A-1643-B419-C30767EBE2A3}" type="sibTrans" cxnId="{FAB311A1-1B46-E342-B839-561FD18E611B}">
      <dgm:prSet/>
      <dgm:spPr/>
      <dgm:t>
        <a:bodyPr/>
        <a:lstStyle/>
        <a:p>
          <a:endParaRPr lang="zh-TW" altLang="en-US"/>
        </a:p>
      </dgm:t>
    </dgm:pt>
    <dgm:pt modelId="{5DC8F33B-B4EF-1245-9F17-05564700F9F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 smtClean="0">
              <a:latin typeface="Hannotate TC" charset="-120"/>
              <a:ea typeface="Hannotate TC" charset="-120"/>
              <a:cs typeface="Hannotate TC" charset="-120"/>
            </a:rPr>
            <a:t>Visitor</a:t>
          </a:r>
        </a:p>
      </dgm:t>
    </dgm:pt>
    <dgm:pt modelId="{ECB19FF1-36AF-344A-B70B-4C4AF038E9E7}" type="parTrans" cxnId="{A6E10480-B495-8F4C-B911-7F48FF35AE62}">
      <dgm:prSet/>
      <dgm:spPr/>
      <dgm:t>
        <a:bodyPr/>
        <a:lstStyle/>
        <a:p>
          <a:endParaRPr lang="zh-TW" altLang="en-US"/>
        </a:p>
      </dgm:t>
    </dgm:pt>
    <dgm:pt modelId="{7941010F-482D-9D4D-913E-2920D33585F8}" type="sibTrans" cxnId="{A6E10480-B495-8F4C-B911-7F48FF35AE62}">
      <dgm:prSet/>
      <dgm:spPr/>
      <dgm:t>
        <a:bodyPr/>
        <a:lstStyle/>
        <a:p>
          <a:endParaRPr lang="zh-TW" altLang="en-US"/>
        </a:p>
      </dgm:t>
    </dgm:pt>
    <dgm:pt modelId="{C494AB07-2597-8644-A031-7F85C70FFCF2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 smtClean="0">
              <a:latin typeface="Hannotate TC" charset="-120"/>
              <a:ea typeface="Hannotate TC" charset="-120"/>
              <a:cs typeface="Hannotate TC" charset="-120"/>
            </a:rPr>
            <a:t>Home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283081EB-7A6B-6146-AEC8-E0DBA2AEFC6E}" type="parTrans" cxnId="{D8E5EEDC-76BB-DE44-B5E5-9B925510020D}">
      <dgm:prSet/>
      <dgm:spPr/>
      <dgm:t>
        <a:bodyPr/>
        <a:lstStyle/>
        <a:p>
          <a:endParaRPr lang="zh-TW" altLang="en-US"/>
        </a:p>
      </dgm:t>
    </dgm:pt>
    <dgm:pt modelId="{8FD26BCD-4C76-D348-9971-26A6F8341069}" type="sibTrans" cxnId="{D8E5EEDC-76BB-DE44-B5E5-9B925510020D}">
      <dgm:prSet/>
      <dgm:spPr/>
      <dgm:t>
        <a:bodyPr/>
        <a:lstStyle/>
        <a:p>
          <a:endParaRPr lang="zh-TW" altLang="en-US"/>
        </a:p>
      </dgm:t>
    </dgm:pt>
    <dgm:pt modelId="{DD99A9F4-A6E3-1747-BD3B-0FC21BD9A22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TW" b="1" dirty="0" smtClean="0">
              <a:latin typeface="Hannotate TC" charset="-120"/>
              <a:ea typeface="Hannotate TC" charset="-120"/>
              <a:cs typeface="Hannotate TC" charset="-120"/>
            </a:rPr>
            <a:t>Moments</a:t>
          </a:r>
          <a:endParaRPr lang="zh-TW" altLang="en-US" b="1" dirty="0">
            <a:latin typeface="Hannotate TC" charset="-120"/>
            <a:ea typeface="Hannotate TC" charset="-120"/>
            <a:cs typeface="Hannotate TC" charset="-120"/>
          </a:endParaRPr>
        </a:p>
      </dgm:t>
    </dgm:pt>
    <dgm:pt modelId="{4353134F-F3BA-E145-9999-FA362763943E}" type="parTrans" cxnId="{0B118EB3-825D-0C42-AFD0-67F83755C2B8}">
      <dgm:prSet/>
      <dgm:spPr/>
      <dgm:t>
        <a:bodyPr/>
        <a:lstStyle/>
        <a:p>
          <a:endParaRPr lang="zh-TW" altLang="en-US"/>
        </a:p>
      </dgm:t>
    </dgm:pt>
    <dgm:pt modelId="{EEA09D97-7C1D-6848-962C-6473B91BF1B9}" type="sibTrans" cxnId="{0B118EB3-825D-0C42-AFD0-67F83755C2B8}">
      <dgm:prSet/>
      <dgm:spPr/>
      <dgm:t>
        <a:bodyPr/>
        <a:lstStyle/>
        <a:p>
          <a:endParaRPr lang="zh-TW" altLang="en-US"/>
        </a:p>
      </dgm:t>
    </dgm:pt>
    <dgm:pt modelId="{E84DBC7B-A2D3-EC4A-A98A-8DB344E2304E}" type="pres">
      <dgm:prSet presAssocID="{12768187-9908-F649-9936-F55E02D5E69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B11A851-0AA1-6F4A-AE88-3BA4CDD69C48}" type="pres">
      <dgm:prSet presAssocID="{68459C70-B4D8-9948-A71B-7E3711CBA824}" presName="root1" presStyleCnt="0"/>
      <dgm:spPr/>
    </dgm:pt>
    <dgm:pt modelId="{B44DF8EA-0E6D-F84C-9861-5000E4A6D902}" type="pres">
      <dgm:prSet presAssocID="{68459C70-B4D8-9948-A71B-7E3711CBA82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E42A23A-EEE7-B24B-9A3B-9A783877688E}" type="pres">
      <dgm:prSet presAssocID="{68459C70-B4D8-9948-A71B-7E3711CBA824}" presName="level2hierChild" presStyleCnt="0"/>
      <dgm:spPr/>
    </dgm:pt>
    <dgm:pt modelId="{1B378643-F62D-604B-A79B-39CD9D98DE84}" type="pres">
      <dgm:prSet presAssocID="{5339F98B-67B5-7C48-B3D5-0025226DA55D}" presName="conn2-1" presStyleLbl="parChTrans1D2" presStyleIdx="0" presStyleCnt="3"/>
      <dgm:spPr/>
      <dgm:t>
        <a:bodyPr/>
        <a:lstStyle/>
        <a:p>
          <a:endParaRPr lang="zh-TW" altLang="en-US"/>
        </a:p>
      </dgm:t>
    </dgm:pt>
    <dgm:pt modelId="{C88663A8-0C32-734D-A1AC-12F7697365C2}" type="pres">
      <dgm:prSet presAssocID="{5339F98B-67B5-7C48-B3D5-0025226DA55D}" presName="connTx" presStyleLbl="parChTrans1D2" presStyleIdx="0" presStyleCnt="3"/>
      <dgm:spPr/>
      <dgm:t>
        <a:bodyPr/>
        <a:lstStyle/>
        <a:p>
          <a:endParaRPr lang="zh-TW" altLang="en-US"/>
        </a:p>
      </dgm:t>
    </dgm:pt>
    <dgm:pt modelId="{B070D486-CC90-9D4F-984B-760E99EC9922}" type="pres">
      <dgm:prSet presAssocID="{23D3463C-09EF-1A4E-BD24-7E67893F8D52}" presName="root2" presStyleCnt="0"/>
      <dgm:spPr/>
    </dgm:pt>
    <dgm:pt modelId="{09E1BCF5-41CD-0247-8E8A-94BDBDA9F846}" type="pres">
      <dgm:prSet presAssocID="{23D3463C-09EF-1A4E-BD24-7E67893F8D52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4D08E0A-DB21-764E-9027-C4AD186A95BE}" type="pres">
      <dgm:prSet presAssocID="{23D3463C-09EF-1A4E-BD24-7E67893F8D52}" presName="level3hierChild" presStyleCnt="0"/>
      <dgm:spPr/>
    </dgm:pt>
    <dgm:pt modelId="{3D655CA5-0CE6-EB46-A189-E7B965BA13EE}" type="pres">
      <dgm:prSet presAssocID="{C9A3ACBB-B8B0-954F-9552-01690C19E9E4}" presName="conn2-1" presStyleLbl="parChTrans1D2" presStyleIdx="1" presStyleCnt="3"/>
      <dgm:spPr/>
      <dgm:t>
        <a:bodyPr/>
        <a:lstStyle/>
        <a:p>
          <a:endParaRPr lang="zh-TW" altLang="en-US"/>
        </a:p>
      </dgm:t>
    </dgm:pt>
    <dgm:pt modelId="{8E987725-5AAA-4248-8E49-5E459B828586}" type="pres">
      <dgm:prSet presAssocID="{C9A3ACBB-B8B0-954F-9552-01690C19E9E4}" presName="connTx" presStyleLbl="parChTrans1D2" presStyleIdx="1" presStyleCnt="3"/>
      <dgm:spPr/>
      <dgm:t>
        <a:bodyPr/>
        <a:lstStyle/>
        <a:p>
          <a:endParaRPr lang="zh-TW" altLang="en-US"/>
        </a:p>
      </dgm:t>
    </dgm:pt>
    <dgm:pt modelId="{CA663D6A-1B25-6441-BD7E-3C994F5299F5}" type="pres">
      <dgm:prSet presAssocID="{BEA3E3CA-C846-6E45-9A46-AEEAFAA715A1}" presName="root2" presStyleCnt="0"/>
      <dgm:spPr/>
    </dgm:pt>
    <dgm:pt modelId="{0C074494-B815-604F-829F-5E01B3C1B46B}" type="pres">
      <dgm:prSet presAssocID="{BEA3E3CA-C846-6E45-9A46-AEEAFAA715A1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F4E164-6B7B-B54A-B649-78A21AF8FE5E}" type="pres">
      <dgm:prSet presAssocID="{BEA3E3CA-C846-6E45-9A46-AEEAFAA715A1}" presName="level3hierChild" presStyleCnt="0"/>
      <dgm:spPr/>
    </dgm:pt>
    <dgm:pt modelId="{D36C0D47-FB90-664D-8FC2-5FAD38069EF9}" type="pres">
      <dgm:prSet presAssocID="{B8139EB2-7EBF-8D4D-807B-F4D180E8C966}" presName="conn2-1" presStyleLbl="parChTrans1D2" presStyleIdx="2" presStyleCnt="3"/>
      <dgm:spPr/>
      <dgm:t>
        <a:bodyPr/>
        <a:lstStyle/>
        <a:p>
          <a:endParaRPr lang="zh-TW" altLang="en-US"/>
        </a:p>
      </dgm:t>
    </dgm:pt>
    <dgm:pt modelId="{41D3101D-4318-794C-AB92-FF3B13A47557}" type="pres">
      <dgm:prSet presAssocID="{B8139EB2-7EBF-8D4D-807B-F4D180E8C966}" presName="connTx" presStyleLbl="parChTrans1D2" presStyleIdx="2" presStyleCnt="3"/>
      <dgm:spPr/>
      <dgm:t>
        <a:bodyPr/>
        <a:lstStyle/>
        <a:p>
          <a:endParaRPr lang="zh-TW" altLang="en-US"/>
        </a:p>
      </dgm:t>
    </dgm:pt>
    <dgm:pt modelId="{0A9114B0-2200-FD4D-8F54-9F08E06B1889}" type="pres">
      <dgm:prSet presAssocID="{E05B02D0-BCEB-714A-B5C2-600591AA2FA0}" presName="root2" presStyleCnt="0"/>
      <dgm:spPr/>
    </dgm:pt>
    <dgm:pt modelId="{D65ECD56-AB6A-264B-A27D-DA33523DE845}" type="pres">
      <dgm:prSet presAssocID="{E05B02D0-BCEB-714A-B5C2-600591AA2FA0}" presName="LevelTwoTextNode" presStyleLbl="node2" presStyleIdx="2" presStyleCnt="3" custLinFactNeighborX="-1306" custLinFactNeighborY="9068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D2996D0-D9F3-B148-ABD3-F81834C871E2}" type="pres">
      <dgm:prSet presAssocID="{E05B02D0-BCEB-714A-B5C2-600591AA2FA0}" presName="level3hierChild" presStyleCnt="0"/>
      <dgm:spPr/>
    </dgm:pt>
    <dgm:pt modelId="{2DB3081E-3CBE-4343-90E9-7706CF8B4192}" type="pres">
      <dgm:prSet presAssocID="{868998F4-4DCD-A149-9060-BC474F5490FD}" presName="conn2-1" presStyleLbl="parChTrans1D3" presStyleIdx="0" presStyleCnt="4"/>
      <dgm:spPr/>
      <dgm:t>
        <a:bodyPr/>
        <a:lstStyle/>
        <a:p>
          <a:endParaRPr lang="zh-TW" altLang="en-US"/>
        </a:p>
      </dgm:t>
    </dgm:pt>
    <dgm:pt modelId="{6D8A410A-082E-E443-87C2-BFA75A7A7DA9}" type="pres">
      <dgm:prSet presAssocID="{868998F4-4DCD-A149-9060-BC474F5490FD}" presName="connTx" presStyleLbl="parChTrans1D3" presStyleIdx="0" presStyleCnt="4"/>
      <dgm:spPr/>
      <dgm:t>
        <a:bodyPr/>
        <a:lstStyle/>
        <a:p>
          <a:endParaRPr lang="zh-TW" altLang="en-US"/>
        </a:p>
      </dgm:t>
    </dgm:pt>
    <dgm:pt modelId="{338F8D1A-0F8B-E848-9A7C-C5A7A5ECCF90}" type="pres">
      <dgm:prSet presAssocID="{580DD630-2BA3-6848-9CD4-FA7C708E7C13}" presName="root2" presStyleCnt="0"/>
      <dgm:spPr/>
    </dgm:pt>
    <dgm:pt modelId="{5CC39060-7C45-FF42-AE58-5B3E9782E005}" type="pres">
      <dgm:prSet presAssocID="{580DD630-2BA3-6848-9CD4-FA7C708E7C13}" presName="LevelTwoTextNode" presStyleLbl="node3" presStyleIdx="0" presStyleCnt="4" custLinFactNeighborX="77137" custLinFactNeighborY="-396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0941367-047E-A14A-911A-40F1F6C60CCF}" type="pres">
      <dgm:prSet presAssocID="{580DD630-2BA3-6848-9CD4-FA7C708E7C13}" presName="level3hierChild" presStyleCnt="0"/>
      <dgm:spPr/>
    </dgm:pt>
    <dgm:pt modelId="{22CCF39A-2A46-6F42-992A-174D11D84D98}" type="pres">
      <dgm:prSet presAssocID="{ECB19FF1-36AF-344A-B70B-4C4AF038E9E7}" presName="conn2-1" presStyleLbl="parChTrans1D3" presStyleIdx="1" presStyleCnt="4"/>
      <dgm:spPr/>
      <dgm:t>
        <a:bodyPr/>
        <a:lstStyle/>
        <a:p>
          <a:endParaRPr lang="zh-TW" altLang="en-US"/>
        </a:p>
      </dgm:t>
    </dgm:pt>
    <dgm:pt modelId="{0200FE4F-2F85-AA4B-8DEB-079323784663}" type="pres">
      <dgm:prSet presAssocID="{ECB19FF1-36AF-344A-B70B-4C4AF038E9E7}" presName="connTx" presStyleLbl="parChTrans1D3" presStyleIdx="1" presStyleCnt="4"/>
      <dgm:spPr/>
      <dgm:t>
        <a:bodyPr/>
        <a:lstStyle/>
        <a:p>
          <a:endParaRPr lang="zh-TW" altLang="en-US"/>
        </a:p>
      </dgm:t>
    </dgm:pt>
    <dgm:pt modelId="{76973FC1-5FE1-0547-A97B-7813BBC80D35}" type="pres">
      <dgm:prSet presAssocID="{5DC8F33B-B4EF-1245-9F17-05564700F9F5}" presName="root2" presStyleCnt="0"/>
      <dgm:spPr/>
    </dgm:pt>
    <dgm:pt modelId="{9384F67C-DAAB-AF4F-AD16-54A6230F3938}" type="pres">
      <dgm:prSet presAssocID="{5DC8F33B-B4EF-1245-9F17-05564700F9F5}" presName="LevelTwoTextNode" presStyleLbl="node3" presStyleIdx="1" presStyleCnt="4" custLinFactNeighborX="77408" custLinFactNeighborY="-1951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6F17D5D-4A49-C04B-BFFF-5B82DE2E6BB3}" type="pres">
      <dgm:prSet presAssocID="{5DC8F33B-B4EF-1245-9F17-05564700F9F5}" presName="level3hierChild" presStyleCnt="0"/>
      <dgm:spPr/>
    </dgm:pt>
    <dgm:pt modelId="{8FC589CE-0077-7943-9D60-0F606C1E3967}" type="pres">
      <dgm:prSet presAssocID="{283081EB-7A6B-6146-AEC8-E0DBA2AEFC6E}" presName="conn2-1" presStyleLbl="parChTrans1D3" presStyleIdx="2" presStyleCnt="4"/>
      <dgm:spPr/>
      <dgm:t>
        <a:bodyPr/>
        <a:lstStyle/>
        <a:p>
          <a:endParaRPr lang="zh-TW" altLang="en-US"/>
        </a:p>
      </dgm:t>
    </dgm:pt>
    <dgm:pt modelId="{5A65DB17-E4F1-D447-8AE9-3047F33229C0}" type="pres">
      <dgm:prSet presAssocID="{283081EB-7A6B-6146-AEC8-E0DBA2AEFC6E}" presName="connTx" presStyleLbl="parChTrans1D3" presStyleIdx="2" presStyleCnt="4"/>
      <dgm:spPr/>
      <dgm:t>
        <a:bodyPr/>
        <a:lstStyle/>
        <a:p>
          <a:endParaRPr lang="zh-TW" altLang="en-US"/>
        </a:p>
      </dgm:t>
    </dgm:pt>
    <dgm:pt modelId="{3C09C292-6933-5941-BABC-5094690966C5}" type="pres">
      <dgm:prSet presAssocID="{C494AB07-2597-8644-A031-7F85C70FFCF2}" presName="root2" presStyleCnt="0"/>
      <dgm:spPr/>
    </dgm:pt>
    <dgm:pt modelId="{A7B46F97-8C45-F749-8375-2B539B5A7199}" type="pres">
      <dgm:prSet presAssocID="{C494AB07-2597-8644-A031-7F85C70FFCF2}" presName="LevelTwoTextNode" presStyleLbl="node3" presStyleIdx="2" presStyleCnt="4" custLinFactNeighborX="77317" custLinFactNeighborY="-1087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ED9330A-9330-A741-AA06-07FE306F153D}" type="pres">
      <dgm:prSet presAssocID="{C494AB07-2597-8644-A031-7F85C70FFCF2}" presName="level3hierChild" presStyleCnt="0"/>
      <dgm:spPr/>
    </dgm:pt>
    <dgm:pt modelId="{A52C2829-5A1B-3D42-8ABA-CDF86903CDD7}" type="pres">
      <dgm:prSet presAssocID="{4353134F-F3BA-E145-9999-FA362763943E}" presName="conn2-1" presStyleLbl="parChTrans1D3" presStyleIdx="3" presStyleCnt="4"/>
      <dgm:spPr/>
      <dgm:t>
        <a:bodyPr/>
        <a:lstStyle/>
        <a:p>
          <a:endParaRPr lang="zh-TW" altLang="en-US"/>
        </a:p>
      </dgm:t>
    </dgm:pt>
    <dgm:pt modelId="{1F372AD9-9EAB-7149-A6CC-FF8984C2CA0B}" type="pres">
      <dgm:prSet presAssocID="{4353134F-F3BA-E145-9999-FA362763943E}" presName="connTx" presStyleLbl="parChTrans1D3" presStyleIdx="3" presStyleCnt="4"/>
      <dgm:spPr/>
      <dgm:t>
        <a:bodyPr/>
        <a:lstStyle/>
        <a:p>
          <a:endParaRPr lang="zh-TW" altLang="en-US"/>
        </a:p>
      </dgm:t>
    </dgm:pt>
    <dgm:pt modelId="{84658CA2-E832-6F45-84E5-1D72043D3A76}" type="pres">
      <dgm:prSet presAssocID="{DD99A9F4-A6E3-1747-BD3B-0FC21BD9A22A}" presName="root2" presStyleCnt="0"/>
      <dgm:spPr/>
    </dgm:pt>
    <dgm:pt modelId="{D96F4F4F-075A-B242-A06D-DDED31C9E566}" type="pres">
      <dgm:prSet presAssocID="{DD99A9F4-A6E3-1747-BD3B-0FC21BD9A22A}" presName="LevelTwoTextNode" presStyleLbl="node3" presStyleIdx="3" presStyleCnt="4" custLinFactNeighborX="77681" custLinFactNeighborY="395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33F297A-62BC-AB47-B9B5-33A71F9165BB}" type="pres">
      <dgm:prSet presAssocID="{DD99A9F4-A6E3-1747-BD3B-0FC21BD9A22A}" presName="level3hierChild" presStyleCnt="0"/>
      <dgm:spPr/>
    </dgm:pt>
  </dgm:ptLst>
  <dgm:cxnLst>
    <dgm:cxn modelId="{EC662FFD-388C-874A-85C8-98F500DD76F4}" type="presOf" srcId="{BEA3E3CA-C846-6E45-9A46-AEEAFAA715A1}" destId="{0C074494-B815-604F-829F-5E01B3C1B46B}" srcOrd="0" destOrd="0" presId="urn:microsoft.com/office/officeart/2005/8/layout/hierarchy2"/>
    <dgm:cxn modelId="{0A79971F-1ABC-384F-A29B-A85410EB5F05}" type="presOf" srcId="{12768187-9908-F649-9936-F55E02D5E695}" destId="{E84DBC7B-A2D3-EC4A-A98A-8DB344E2304E}" srcOrd="0" destOrd="0" presId="urn:microsoft.com/office/officeart/2005/8/layout/hierarchy2"/>
    <dgm:cxn modelId="{4556F38E-ADB4-EB47-A9E1-7022DFA22D12}" type="presOf" srcId="{283081EB-7A6B-6146-AEC8-E0DBA2AEFC6E}" destId="{8FC589CE-0077-7943-9D60-0F606C1E3967}" srcOrd="0" destOrd="0" presId="urn:microsoft.com/office/officeart/2005/8/layout/hierarchy2"/>
    <dgm:cxn modelId="{0B118EB3-825D-0C42-AFD0-67F83755C2B8}" srcId="{E05B02D0-BCEB-714A-B5C2-600591AA2FA0}" destId="{DD99A9F4-A6E3-1747-BD3B-0FC21BD9A22A}" srcOrd="3" destOrd="0" parTransId="{4353134F-F3BA-E145-9999-FA362763943E}" sibTransId="{EEA09D97-7C1D-6848-962C-6473B91BF1B9}"/>
    <dgm:cxn modelId="{1735CDD9-BC00-5842-B1F2-C7F2945C858B}" type="presOf" srcId="{C9A3ACBB-B8B0-954F-9552-01690C19E9E4}" destId="{8E987725-5AAA-4248-8E49-5E459B828586}" srcOrd="1" destOrd="0" presId="urn:microsoft.com/office/officeart/2005/8/layout/hierarchy2"/>
    <dgm:cxn modelId="{D6BFC8E5-62E5-9A4A-993F-73435E4D49C1}" srcId="{68459C70-B4D8-9948-A71B-7E3711CBA824}" destId="{E05B02D0-BCEB-714A-B5C2-600591AA2FA0}" srcOrd="2" destOrd="0" parTransId="{B8139EB2-7EBF-8D4D-807B-F4D180E8C966}" sibTransId="{75F382F9-4D9C-224E-A17A-2D569D26F505}"/>
    <dgm:cxn modelId="{22FB2874-9610-154A-BB66-781AF4D4E023}" type="presOf" srcId="{68459C70-B4D8-9948-A71B-7E3711CBA824}" destId="{B44DF8EA-0E6D-F84C-9861-5000E4A6D902}" srcOrd="0" destOrd="0" presId="urn:microsoft.com/office/officeart/2005/8/layout/hierarchy2"/>
    <dgm:cxn modelId="{D88BDACF-F980-D940-8FA2-C7302BDEB275}" type="presOf" srcId="{B8139EB2-7EBF-8D4D-807B-F4D180E8C966}" destId="{D36C0D47-FB90-664D-8FC2-5FAD38069EF9}" srcOrd="0" destOrd="0" presId="urn:microsoft.com/office/officeart/2005/8/layout/hierarchy2"/>
    <dgm:cxn modelId="{FCB61972-4BBD-2743-8C1D-FBA1FDEC1131}" type="presOf" srcId="{868998F4-4DCD-A149-9060-BC474F5490FD}" destId="{2DB3081E-3CBE-4343-90E9-7706CF8B4192}" srcOrd="0" destOrd="0" presId="urn:microsoft.com/office/officeart/2005/8/layout/hierarchy2"/>
    <dgm:cxn modelId="{4F11C4A8-DE2A-9749-812D-F0976DFA6AC9}" type="presOf" srcId="{283081EB-7A6B-6146-AEC8-E0DBA2AEFC6E}" destId="{5A65DB17-E4F1-D447-8AE9-3047F33229C0}" srcOrd="1" destOrd="0" presId="urn:microsoft.com/office/officeart/2005/8/layout/hierarchy2"/>
    <dgm:cxn modelId="{A6E10480-B495-8F4C-B911-7F48FF35AE62}" srcId="{E05B02D0-BCEB-714A-B5C2-600591AA2FA0}" destId="{5DC8F33B-B4EF-1245-9F17-05564700F9F5}" srcOrd="1" destOrd="0" parTransId="{ECB19FF1-36AF-344A-B70B-4C4AF038E9E7}" sibTransId="{7941010F-482D-9D4D-913E-2920D33585F8}"/>
    <dgm:cxn modelId="{4F8808E4-64C5-A543-8681-781E5B36FCF9}" type="presOf" srcId="{5DC8F33B-B4EF-1245-9F17-05564700F9F5}" destId="{9384F67C-DAAB-AF4F-AD16-54A6230F3938}" srcOrd="0" destOrd="0" presId="urn:microsoft.com/office/officeart/2005/8/layout/hierarchy2"/>
    <dgm:cxn modelId="{FAB311A1-1B46-E342-B839-561FD18E611B}" srcId="{E05B02D0-BCEB-714A-B5C2-600591AA2FA0}" destId="{580DD630-2BA3-6848-9CD4-FA7C708E7C13}" srcOrd="0" destOrd="0" parTransId="{868998F4-4DCD-A149-9060-BC474F5490FD}" sibTransId="{18DDFD06-666A-1643-B419-C30767EBE2A3}"/>
    <dgm:cxn modelId="{D8E5EEDC-76BB-DE44-B5E5-9B925510020D}" srcId="{E05B02D0-BCEB-714A-B5C2-600591AA2FA0}" destId="{C494AB07-2597-8644-A031-7F85C70FFCF2}" srcOrd="2" destOrd="0" parTransId="{283081EB-7A6B-6146-AEC8-E0DBA2AEFC6E}" sibTransId="{8FD26BCD-4C76-D348-9971-26A6F8341069}"/>
    <dgm:cxn modelId="{139EC3DE-8DB1-3541-9571-068D15B96A9F}" type="presOf" srcId="{23D3463C-09EF-1A4E-BD24-7E67893F8D52}" destId="{09E1BCF5-41CD-0247-8E8A-94BDBDA9F846}" srcOrd="0" destOrd="0" presId="urn:microsoft.com/office/officeart/2005/8/layout/hierarchy2"/>
    <dgm:cxn modelId="{CC2EC3C2-C592-3148-B02E-84A3FC1D247E}" srcId="{12768187-9908-F649-9936-F55E02D5E695}" destId="{68459C70-B4D8-9948-A71B-7E3711CBA824}" srcOrd="0" destOrd="0" parTransId="{AEDBD6B2-F84C-2B48-B2D8-68A245EF08DB}" sibTransId="{BDC932E1-2283-684F-BC2F-83367B74DC92}"/>
    <dgm:cxn modelId="{C86888E9-9C70-8149-9BDA-4967DDC89DA3}" type="presOf" srcId="{4353134F-F3BA-E145-9999-FA362763943E}" destId="{1F372AD9-9EAB-7149-A6CC-FF8984C2CA0B}" srcOrd="1" destOrd="0" presId="urn:microsoft.com/office/officeart/2005/8/layout/hierarchy2"/>
    <dgm:cxn modelId="{FA67829C-0CD6-B647-B6D8-947A2A6EE0FA}" type="presOf" srcId="{ECB19FF1-36AF-344A-B70B-4C4AF038E9E7}" destId="{0200FE4F-2F85-AA4B-8DEB-079323784663}" srcOrd="1" destOrd="0" presId="urn:microsoft.com/office/officeart/2005/8/layout/hierarchy2"/>
    <dgm:cxn modelId="{AC3BCCD2-AF2F-154A-A19B-B42A66A98420}" type="presOf" srcId="{4353134F-F3BA-E145-9999-FA362763943E}" destId="{A52C2829-5A1B-3D42-8ABA-CDF86903CDD7}" srcOrd="0" destOrd="0" presId="urn:microsoft.com/office/officeart/2005/8/layout/hierarchy2"/>
    <dgm:cxn modelId="{F30076FD-C30D-144E-A092-F7CD02215C9C}" type="presOf" srcId="{5339F98B-67B5-7C48-B3D5-0025226DA55D}" destId="{1B378643-F62D-604B-A79B-39CD9D98DE84}" srcOrd="0" destOrd="0" presId="urn:microsoft.com/office/officeart/2005/8/layout/hierarchy2"/>
    <dgm:cxn modelId="{4225F6DB-3A09-F44A-8E24-CD247FE82803}" type="presOf" srcId="{868998F4-4DCD-A149-9060-BC474F5490FD}" destId="{6D8A410A-082E-E443-87C2-BFA75A7A7DA9}" srcOrd="1" destOrd="0" presId="urn:microsoft.com/office/officeart/2005/8/layout/hierarchy2"/>
    <dgm:cxn modelId="{A0C225A0-F792-664D-81EA-D2710FFBE4AC}" type="presOf" srcId="{580DD630-2BA3-6848-9CD4-FA7C708E7C13}" destId="{5CC39060-7C45-FF42-AE58-5B3E9782E005}" srcOrd="0" destOrd="0" presId="urn:microsoft.com/office/officeart/2005/8/layout/hierarchy2"/>
    <dgm:cxn modelId="{AEC48461-FECE-A649-9207-A67D919AEB73}" srcId="{68459C70-B4D8-9948-A71B-7E3711CBA824}" destId="{BEA3E3CA-C846-6E45-9A46-AEEAFAA715A1}" srcOrd="1" destOrd="0" parTransId="{C9A3ACBB-B8B0-954F-9552-01690C19E9E4}" sibTransId="{B606021E-655D-F04A-8565-DF1CAA6F7B0D}"/>
    <dgm:cxn modelId="{8CA0C631-1DCC-014E-99DE-FC27391AE5C7}" type="presOf" srcId="{ECB19FF1-36AF-344A-B70B-4C4AF038E9E7}" destId="{22CCF39A-2A46-6F42-992A-174D11D84D98}" srcOrd="0" destOrd="0" presId="urn:microsoft.com/office/officeart/2005/8/layout/hierarchy2"/>
    <dgm:cxn modelId="{9D304B04-7E4E-954D-B065-781FE848BBA5}" srcId="{68459C70-B4D8-9948-A71B-7E3711CBA824}" destId="{23D3463C-09EF-1A4E-BD24-7E67893F8D52}" srcOrd="0" destOrd="0" parTransId="{5339F98B-67B5-7C48-B3D5-0025226DA55D}" sibTransId="{E93E241E-FEAB-8940-BFA5-4E699002F377}"/>
    <dgm:cxn modelId="{60FBD582-D1BE-EF42-9C8F-775D43040897}" type="presOf" srcId="{B8139EB2-7EBF-8D4D-807B-F4D180E8C966}" destId="{41D3101D-4318-794C-AB92-FF3B13A47557}" srcOrd="1" destOrd="0" presId="urn:microsoft.com/office/officeart/2005/8/layout/hierarchy2"/>
    <dgm:cxn modelId="{52383759-CA41-BF4E-B69E-A3ACE2A645F7}" type="presOf" srcId="{C494AB07-2597-8644-A031-7F85C70FFCF2}" destId="{A7B46F97-8C45-F749-8375-2B539B5A7199}" srcOrd="0" destOrd="0" presId="urn:microsoft.com/office/officeart/2005/8/layout/hierarchy2"/>
    <dgm:cxn modelId="{1A3595E4-02FB-BA44-AEA2-D83E42DB508C}" type="presOf" srcId="{C9A3ACBB-B8B0-954F-9552-01690C19E9E4}" destId="{3D655CA5-0CE6-EB46-A189-E7B965BA13EE}" srcOrd="0" destOrd="0" presId="urn:microsoft.com/office/officeart/2005/8/layout/hierarchy2"/>
    <dgm:cxn modelId="{FE4F9394-02AD-F544-AFE1-77F25DE79EE9}" type="presOf" srcId="{DD99A9F4-A6E3-1747-BD3B-0FC21BD9A22A}" destId="{D96F4F4F-075A-B242-A06D-DDED31C9E566}" srcOrd="0" destOrd="0" presId="urn:microsoft.com/office/officeart/2005/8/layout/hierarchy2"/>
    <dgm:cxn modelId="{D40B0323-2802-DA49-8FD1-28F81842233F}" type="presOf" srcId="{5339F98B-67B5-7C48-B3D5-0025226DA55D}" destId="{C88663A8-0C32-734D-A1AC-12F7697365C2}" srcOrd="1" destOrd="0" presId="urn:microsoft.com/office/officeart/2005/8/layout/hierarchy2"/>
    <dgm:cxn modelId="{C269B44A-99B1-254C-8B87-3F9FFEC9AFAD}" type="presOf" srcId="{E05B02D0-BCEB-714A-B5C2-600591AA2FA0}" destId="{D65ECD56-AB6A-264B-A27D-DA33523DE845}" srcOrd="0" destOrd="0" presId="urn:microsoft.com/office/officeart/2005/8/layout/hierarchy2"/>
    <dgm:cxn modelId="{39660A12-7E15-6841-A7D4-3266C8D40974}" type="presParOf" srcId="{E84DBC7B-A2D3-EC4A-A98A-8DB344E2304E}" destId="{FB11A851-0AA1-6F4A-AE88-3BA4CDD69C48}" srcOrd="0" destOrd="0" presId="urn:microsoft.com/office/officeart/2005/8/layout/hierarchy2"/>
    <dgm:cxn modelId="{30BE7A15-A36A-4C43-840C-CAF2D9B6BB26}" type="presParOf" srcId="{FB11A851-0AA1-6F4A-AE88-3BA4CDD69C48}" destId="{B44DF8EA-0E6D-F84C-9861-5000E4A6D902}" srcOrd="0" destOrd="0" presId="urn:microsoft.com/office/officeart/2005/8/layout/hierarchy2"/>
    <dgm:cxn modelId="{E1DC124A-1ADC-0D45-9E1C-7E47DAE55F43}" type="presParOf" srcId="{FB11A851-0AA1-6F4A-AE88-3BA4CDD69C48}" destId="{3E42A23A-EEE7-B24B-9A3B-9A783877688E}" srcOrd="1" destOrd="0" presId="urn:microsoft.com/office/officeart/2005/8/layout/hierarchy2"/>
    <dgm:cxn modelId="{5EB49CC8-22AC-A34E-9AB5-34DEC42E1626}" type="presParOf" srcId="{3E42A23A-EEE7-B24B-9A3B-9A783877688E}" destId="{1B378643-F62D-604B-A79B-39CD9D98DE84}" srcOrd="0" destOrd="0" presId="urn:microsoft.com/office/officeart/2005/8/layout/hierarchy2"/>
    <dgm:cxn modelId="{8FD94FCE-4CF8-6F49-A90E-A21BEEDAF298}" type="presParOf" srcId="{1B378643-F62D-604B-A79B-39CD9D98DE84}" destId="{C88663A8-0C32-734D-A1AC-12F7697365C2}" srcOrd="0" destOrd="0" presId="urn:microsoft.com/office/officeart/2005/8/layout/hierarchy2"/>
    <dgm:cxn modelId="{BAF77CD8-93C9-B444-868F-134B22060700}" type="presParOf" srcId="{3E42A23A-EEE7-B24B-9A3B-9A783877688E}" destId="{B070D486-CC90-9D4F-984B-760E99EC9922}" srcOrd="1" destOrd="0" presId="urn:microsoft.com/office/officeart/2005/8/layout/hierarchy2"/>
    <dgm:cxn modelId="{97FFDF8D-FC90-0B42-B434-D8E04792B374}" type="presParOf" srcId="{B070D486-CC90-9D4F-984B-760E99EC9922}" destId="{09E1BCF5-41CD-0247-8E8A-94BDBDA9F846}" srcOrd="0" destOrd="0" presId="urn:microsoft.com/office/officeart/2005/8/layout/hierarchy2"/>
    <dgm:cxn modelId="{E04EA160-3AB0-5041-B8E9-DAA89BCBE4BE}" type="presParOf" srcId="{B070D486-CC90-9D4F-984B-760E99EC9922}" destId="{D4D08E0A-DB21-764E-9027-C4AD186A95BE}" srcOrd="1" destOrd="0" presId="urn:microsoft.com/office/officeart/2005/8/layout/hierarchy2"/>
    <dgm:cxn modelId="{A8BB9634-C2F7-EE4B-B2E3-CF62AF387E87}" type="presParOf" srcId="{3E42A23A-EEE7-B24B-9A3B-9A783877688E}" destId="{3D655CA5-0CE6-EB46-A189-E7B965BA13EE}" srcOrd="2" destOrd="0" presId="urn:microsoft.com/office/officeart/2005/8/layout/hierarchy2"/>
    <dgm:cxn modelId="{82FE32D3-6C8C-514C-987D-B35C453633D5}" type="presParOf" srcId="{3D655CA5-0CE6-EB46-A189-E7B965BA13EE}" destId="{8E987725-5AAA-4248-8E49-5E459B828586}" srcOrd="0" destOrd="0" presId="urn:microsoft.com/office/officeart/2005/8/layout/hierarchy2"/>
    <dgm:cxn modelId="{56AF3CBE-D117-B847-8EBA-34F9D08FD3BC}" type="presParOf" srcId="{3E42A23A-EEE7-B24B-9A3B-9A783877688E}" destId="{CA663D6A-1B25-6441-BD7E-3C994F5299F5}" srcOrd="3" destOrd="0" presId="urn:microsoft.com/office/officeart/2005/8/layout/hierarchy2"/>
    <dgm:cxn modelId="{49AEBA15-4364-7640-A178-3948483AB906}" type="presParOf" srcId="{CA663D6A-1B25-6441-BD7E-3C994F5299F5}" destId="{0C074494-B815-604F-829F-5E01B3C1B46B}" srcOrd="0" destOrd="0" presId="urn:microsoft.com/office/officeart/2005/8/layout/hierarchy2"/>
    <dgm:cxn modelId="{1C2C0334-F5B4-F44A-B4CE-3304C5182465}" type="presParOf" srcId="{CA663D6A-1B25-6441-BD7E-3C994F5299F5}" destId="{F8F4E164-6B7B-B54A-B649-78A21AF8FE5E}" srcOrd="1" destOrd="0" presId="urn:microsoft.com/office/officeart/2005/8/layout/hierarchy2"/>
    <dgm:cxn modelId="{9E733F15-2021-9E44-9E3D-334A9F88DF7E}" type="presParOf" srcId="{3E42A23A-EEE7-B24B-9A3B-9A783877688E}" destId="{D36C0D47-FB90-664D-8FC2-5FAD38069EF9}" srcOrd="4" destOrd="0" presId="urn:microsoft.com/office/officeart/2005/8/layout/hierarchy2"/>
    <dgm:cxn modelId="{FC3D296B-7183-6243-9EFD-D9309F73308B}" type="presParOf" srcId="{D36C0D47-FB90-664D-8FC2-5FAD38069EF9}" destId="{41D3101D-4318-794C-AB92-FF3B13A47557}" srcOrd="0" destOrd="0" presId="urn:microsoft.com/office/officeart/2005/8/layout/hierarchy2"/>
    <dgm:cxn modelId="{98C18A41-E9BC-2A49-8A9F-A948D686D22A}" type="presParOf" srcId="{3E42A23A-EEE7-B24B-9A3B-9A783877688E}" destId="{0A9114B0-2200-FD4D-8F54-9F08E06B1889}" srcOrd="5" destOrd="0" presId="urn:microsoft.com/office/officeart/2005/8/layout/hierarchy2"/>
    <dgm:cxn modelId="{5E3791C2-AF56-A94A-B931-1C618FD92DC2}" type="presParOf" srcId="{0A9114B0-2200-FD4D-8F54-9F08E06B1889}" destId="{D65ECD56-AB6A-264B-A27D-DA33523DE845}" srcOrd="0" destOrd="0" presId="urn:microsoft.com/office/officeart/2005/8/layout/hierarchy2"/>
    <dgm:cxn modelId="{CAB51BA0-A612-8444-9E37-9BF5DE780E25}" type="presParOf" srcId="{0A9114B0-2200-FD4D-8F54-9F08E06B1889}" destId="{1D2996D0-D9F3-B148-ABD3-F81834C871E2}" srcOrd="1" destOrd="0" presId="urn:microsoft.com/office/officeart/2005/8/layout/hierarchy2"/>
    <dgm:cxn modelId="{718F89F3-3C26-574E-A81B-3E59BF2D6917}" type="presParOf" srcId="{1D2996D0-D9F3-B148-ABD3-F81834C871E2}" destId="{2DB3081E-3CBE-4343-90E9-7706CF8B4192}" srcOrd="0" destOrd="0" presId="urn:microsoft.com/office/officeart/2005/8/layout/hierarchy2"/>
    <dgm:cxn modelId="{D934A13F-FD0E-3440-A2D1-8B0A03EBA894}" type="presParOf" srcId="{2DB3081E-3CBE-4343-90E9-7706CF8B4192}" destId="{6D8A410A-082E-E443-87C2-BFA75A7A7DA9}" srcOrd="0" destOrd="0" presId="urn:microsoft.com/office/officeart/2005/8/layout/hierarchy2"/>
    <dgm:cxn modelId="{134E6CA7-E1BE-2F4A-A0CE-0A82C03B960A}" type="presParOf" srcId="{1D2996D0-D9F3-B148-ABD3-F81834C871E2}" destId="{338F8D1A-0F8B-E848-9A7C-C5A7A5ECCF90}" srcOrd="1" destOrd="0" presId="urn:microsoft.com/office/officeart/2005/8/layout/hierarchy2"/>
    <dgm:cxn modelId="{50016586-6E21-044E-8062-C317972E23E0}" type="presParOf" srcId="{338F8D1A-0F8B-E848-9A7C-C5A7A5ECCF90}" destId="{5CC39060-7C45-FF42-AE58-5B3E9782E005}" srcOrd="0" destOrd="0" presId="urn:microsoft.com/office/officeart/2005/8/layout/hierarchy2"/>
    <dgm:cxn modelId="{2D76C460-24C3-B449-8387-1F2208DBAE3D}" type="presParOf" srcId="{338F8D1A-0F8B-E848-9A7C-C5A7A5ECCF90}" destId="{40941367-047E-A14A-911A-40F1F6C60CCF}" srcOrd="1" destOrd="0" presId="urn:microsoft.com/office/officeart/2005/8/layout/hierarchy2"/>
    <dgm:cxn modelId="{F80F137C-724B-5C48-9F87-C8FFC45976AF}" type="presParOf" srcId="{1D2996D0-D9F3-B148-ABD3-F81834C871E2}" destId="{22CCF39A-2A46-6F42-992A-174D11D84D98}" srcOrd="2" destOrd="0" presId="urn:microsoft.com/office/officeart/2005/8/layout/hierarchy2"/>
    <dgm:cxn modelId="{70A59437-E530-1443-B7F8-0F6108D8F5F4}" type="presParOf" srcId="{22CCF39A-2A46-6F42-992A-174D11D84D98}" destId="{0200FE4F-2F85-AA4B-8DEB-079323784663}" srcOrd="0" destOrd="0" presId="urn:microsoft.com/office/officeart/2005/8/layout/hierarchy2"/>
    <dgm:cxn modelId="{8939599E-51EC-144A-A9A8-900C2D168D5C}" type="presParOf" srcId="{1D2996D0-D9F3-B148-ABD3-F81834C871E2}" destId="{76973FC1-5FE1-0547-A97B-7813BBC80D35}" srcOrd="3" destOrd="0" presId="urn:microsoft.com/office/officeart/2005/8/layout/hierarchy2"/>
    <dgm:cxn modelId="{F6623D27-1291-FA4D-AAA1-9598056718BF}" type="presParOf" srcId="{76973FC1-5FE1-0547-A97B-7813BBC80D35}" destId="{9384F67C-DAAB-AF4F-AD16-54A6230F3938}" srcOrd="0" destOrd="0" presId="urn:microsoft.com/office/officeart/2005/8/layout/hierarchy2"/>
    <dgm:cxn modelId="{05469EEE-C528-6B4E-802C-F3BCABB24541}" type="presParOf" srcId="{76973FC1-5FE1-0547-A97B-7813BBC80D35}" destId="{06F17D5D-4A49-C04B-BFFF-5B82DE2E6BB3}" srcOrd="1" destOrd="0" presId="urn:microsoft.com/office/officeart/2005/8/layout/hierarchy2"/>
    <dgm:cxn modelId="{8A3A7B0F-6B99-7F44-871F-60FE7930E53D}" type="presParOf" srcId="{1D2996D0-D9F3-B148-ABD3-F81834C871E2}" destId="{8FC589CE-0077-7943-9D60-0F606C1E3967}" srcOrd="4" destOrd="0" presId="urn:microsoft.com/office/officeart/2005/8/layout/hierarchy2"/>
    <dgm:cxn modelId="{7B1CE3A4-1203-8F4E-9829-B66687DE9E60}" type="presParOf" srcId="{8FC589CE-0077-7943-9D60-0F606C1E3967}" destId="{5A65DB17-E4F1-D447-8AE9-3047F33229C0}" srcOrd="0" destOrd="0" presId="urn:microsoft.com/office/officeart/2005/8/layout/hierarchy2"/>
    <dgm:cxn modelId="{6F8E65E8-F860-BE46-9174-1DE7E7BB725A}" type="presParOf" srcId="{1D2996D0-D9F3-B148-ABD3-F81834C871E2}" destId="{3C09C292-6933-5941-BABC-5094690966C5}" srcOrd="5" destOrd="0" presId="urn:microsoft.com/office/officeart/2005/8/layout/hierarchy2"/>
    <dgm:cxn modelId="{4D444D38-601D-584C-8ECE-22A849FB89B2}" type="presParOf" srcId="{3C09C292-6933-5941-BABC-5094690966C5}" destId="{A7B46F97-8C45-F749-8375-2B539B5A7199}" srcOrd="0" destOrd="0" presId="urn:microsoft.com/office/officeart/2005/8/layout/hierarchy2"/>
    <dgm:cxn modelId="{73CC8207-1608-2D4D-A8E5-B9E0F2064291}" type="presParOf" srcId="{3C09C292-6933-5941-BABC-5094690966C5}" destId="{BED9330A-9330-A741-AA06-07FE306F153D}" srcOrd="1" destOrd="0" presId="urn:microsoft.com/office/officeart/2005/8/layout/hierarchy2"/>
    <dgm:cxn modelId="{738A264E-ED95-E646-B289-C2FE79F8A7B3}" type="presParOf" srcId="{1D2996D0-D9F3-B148-ABD3-F81834C871E2}" destId="{A52C2829-5A1B-3D42-8ABA-CDF86903CDD7}" srcOrd="6" destOrd="0" presId="urn:microsoft.com/office/officeart/2005/8/layout/hierarchy2"/>
    <dgm:cxn modelId="{17ADCF06-3C59-D345-B483-30EF41CDDD3D}" type="presParOf" srcId="{A52C2829-5A1B-3D42-8ABA-CDF86903CDD7}" destId="{1F372AD9-9EAB-7149-A6CC-FF8984C2CA0B}" srcOrd="0" destOrd="0" presId="urn:microsoft.com/office/officeart/2005/8/layout/hierarchy2"/>
    <dgm:cxn modelId="{16F1B65E-BDD9-EE47-AC88-C134F6EFC862}" type="presParOf" srcId="{1D2996D0-D9F3-B148-ABD3-F81834C871E2}" destId="{84658CA2-E832-6F45-84E5-1D72043D3A76}" srcOrd="7" destOrd="0" presId="urn:microsoft.com/office/officeart/2005/8/layout/hierarchy2"/>
    <dgm:cxn modelId="{DB490E9E-F098-CD43-9D7A-C3450233935B}" type="presParOf" srcId="{84658CA2-E832-6F45-84E5-1D72043D3A76}" destId="{D96F4F4F-075A-B242-A06D-DDED31C9E566}" srcOrd="0" destOrd="0" presId="urn:microsoft.com/office/officeart/2005/8/layout/hierarchy2"/>
    <dgm:cxn modelId="{D0072C51-B116-7246-BE0B-227FA7AA78DC}" type="presParOf" srcId="{84658CA2-E832-6F45-84E5-1D72043D3A76}" destId="{033F297A-62BC-AB47-B9B5-33A71F9165B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DF8EA-0E6D-F84C-9861-5000E4A6D902}">
      <dsp:nvSpPr>
        <dsp:cNvPr id="0" name=""/>
        <dsp:cNvSpPr/>
      </dsp:nvSpPr>
      <dsp:spPr>
        <a:xfrm>
          <a:off x="1892114" y="1088418"/>
          <a:ext cx="1892270" cy="94613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smtClean="0">
              <a:latin typeface="Hannotate TC" charset="-120"/>
              <a:ea typeface="Hannotate TC" charset="-120"/>
              <a:cs typeface="Hannotate TC" charset="-120"/>
            </a:rPr>
            <a:t>Data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1919825" y="1116129"/>
        <a:ext cx="1836848" cy="890713"/>
      </dsp:txXfrm>
    </dsp:sp>
    <dsp:sp modelId="{1B378643-F62D-604B-A79B-39CD9D98DE84}">
      <dsp:nvSpPr>
        <dsp:cNvPr id="0" name=""/>
        <dsp:cNvSpPr/>
      </dsp:nvSpPr>
      <dsp:spPr>
        <a:xfrm rot="18289469">
          <a:off x="3500122" y="999550"/>
          <a:ext cx="1325434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1325434" y="17907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129704" y="984322"/>
        <a:ext cx="66271" cy="66271"/>
      </dsp:txXfrm>
    </dsp:sp>
    <dsp:sp modelId="{09E1BCF5-41CD-0247-8E8A-94BDBDA9F846}">
      <dsp:nvSpPr>
        <dsp:cNvPr id="0" name=""/>
        <dsp:cNvSpPr/>
      </dsp:nvSpPr>
      <dsp:spPr>
        <a:xfrm>
          <a:off x="4541294" y="362"/>
          <a:ext cx="1892270" cy="94613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err="1" smtClean="0">
              <a:latin typeface="Hannotate TC" charset="-120"/>
              <a:ea typeface="Hannotate TC" charset="-120"/>
              <a:cs typeface="Hannotate TC" charset="-120"/>
            </a:rPr>
            <a:t>GameId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4569005" y="28073"/>
        <a:ext cx="1836848" cy="890713"/>
      </dsp:txXfrm>
    </dsp:sp>
    <dsp:sp modelId="{3D655CA5-0CE6-EB46-A189-E7B965BA13EE}">
      <dsp:nvSpPr>
        <dsp:cNvPr id="0" name=""/>
        <dsp:cNvSpPr/>
      </dsp:nvSpPr>
      <dsp:spPr>
        <a:xfrm>
          <a:off x="3784385" y="1543578"/>
          <a:ext cx="756908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756908" y="17907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143917" y="1542563"/>
        <a:ext cx="37845" cy="37845"/>
      </dsp:txXfrm>
    </dsp:sp>
    <dsp:sp modelId="{0C074494-B815-604F-829F-5E01B3C1B46B}">
      <dsp:nvSpPr>
        <dsp:cNvPr id="0" name=""/>
        <dsp:cNvSpPr/>
      </dsp:nvSpPr>
      <dsp:spPr>
        <a:xfrm>
          <a:off x="4541294" y="1088418"/>
          <a:ext cx="1892270" cy="94613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err="1" smtClean="0">
              <a:latin typeface="Hannotate TC" charset="-120"/>
              <a:ea typeface="Hannotate TC" charset="-120"/>
              <a:cs typeface="Hannotate TC" charset="-120"/>
            </a:rPr>
            <a:t>Gamedate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4569005" y="1116129"/>
        <a:ext cx="1836848" cy="890713"/>
      </dsp:txXfrm>
    </dsp:sp>
    <dsp:sp modelId="{D36C0D47-FB90-664D-8FC2-5FAD38069EF9}">
      <dsp:nvSpPr>
        <dsp:cNvPr id="0" name=""/>
        <dsp:cNvSpPr/>
      </dsp:nvSpPr>
      <dsp:spPr>
        <a:xfrm rot="4162891">
          <a:off x="3110857" y="2516612"/>
          <a:ext cx="2079252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2079252" y="17907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700" kern="1200"/>
        </a:p>
      </dsp:txBody>
      <dsp:txXfrm>
        <a:off x="4098502" y="2482538"/>
        <a:ext cx="103962" cy="103962"/>
      </dsp:txXfrm>
    </dsp:sp>
    <dsp:sp modelId="{D65ECD56-AB6A-264B-A27D-DA33523DE845}">
      <dsp:nvSpPr>
        <dsp:cNvPr id="0" name=""/>
        <dsp:cNvSpPr/>
      </dsp:nvSpPr>
      <dsp:spPr>
        <a:xfrm>
          <a:off x="4516581" y="3034486"/>
          <a:ext cx="1892270" cy="94613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smtClean="0">
              <a:latin typeface="Hannotate TC" charset="-120"/>
              <a:ea typeface="Hannotate TC" charset="-120"/>
              <a:cs typeface="Hannotate TC" charset="-120"/>
            </a:rPr>
            <a:t>Events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4544292" y="3062197"/>
        <a:ext cx="1836848" cy="890713"/>
      </dsp:txXfrm>
    </dsp:sp>
    <dsp:sp modelId="{2DB3081E-3CBE-4343-90E9-7706CF8B4192}">
      <dsp:nvSpPr>
        <dsp:cNvPr id="0" name=""/>
        <dsp:cNvSpPr/>
      </dsp:nvSpPr>
      <dsp:spPr>
        <a:xfrm rot="18481840">
          <a:off x="5710522" y="2056885"/>
          <a:ext cx="363792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3637921" y="17907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>
        <a:off x="7438534" y="1983845"/>
        <a:ext cx="181896" cy="181896"/>
      </dsp:txXfrm>
    </dsp:sp>
    <dsp:sp modelId="{5CC39060-7C45-FF42-AE58-5B3E9782E005}">
      <dsp:nvSpPr>
        <dsp:cNvPr id="0" name=""/>
        <dsp:cNvSpPr/>
      </dsp:nvSpPr>
      <dsp:spPr>
        <a:xfrm>
          <a:off x="8650114" y="168964"/>
          <a:ext cx="1892270" cy="94613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err="1" smtClean="0">
              <a:latin typeface="Hannotate TC" charset="-120"/>
              <a:ea typeface="Hannotate TC" charset="-120"/>
              <a:cs typeface="Hannotate TC" charset="-120"/>
            </a:rPr>
            <a:t>EventId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8677825" y="196675"/>
        <a:ext cx="1836848" cy="890713"/>
      </dsp:txXfrm>
    </dsp:sp>
    <dsp:sp modelId="{22CCF39A-2A46-6F42-992A-174D11D84D98}">
      <dsp:nvSpPr>
        <dsp:cNvPr id="0" name=""/>
        <dsp:cNvSpPr/>
      </dsp:nvSpPr>
      <dsp:spPr>
        <a:xfrm rot="19485971">
          <a:off x="6156938" y="2696326"/>
          <a:ext cx="2750217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2750217" y="17907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463291" y="2645478"/>
        <a:ext cx="137510" cy="137510"/>
      </dsp:txXfrm>
    </dsp:sp>
    <dsp:sp modelId="{9384F67C-DAAB-AF4F-AD16-54A6230F3938}">
      <dsp:nvSpPr>
        <dsp:cNvPr id="0" name=""/>
        <dsp:cNvSpPr/>
      </dsp:nvSpPr>
      <dsp:spPr>
        <a:xfrm>
          <a:off x="8655242" y="1447845"/>
          <a:ext cx="1892270" cy="94613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smtClean="0">
              <a:latin typeface="Hannotate TC" charset="-120"/>
              <a:ea typeface="Hannotate TC" charset="-120"/>
              <a:cs typeface="Hannotate TC" charset="-120"/>
            </a:rPr>
            <a:t>Visitor</a:t>
          </a:r>
        </a:p>
      </dsp:txBody>
      <dsp:txXfrm>
        <a:off x="8682953" y="1475556"/>
        <a:ext cx="1836848" cy="890713"/>
      </dsp:txXfrm>
    </dsp:sp>
    <dsp:sp modelId="{8FC589CE-0077-7943-9D60-0F606C1E3967}">
      <dsp:nvSpPr>
        <dsp:cNvPr id="0" name=""/>
        <dsp:cNvSpPr/>
      </dsp:nvSpPr>
      <dsp:spPr>
        <a:xfrm rot="20968683">
          <a:off x="6389657" y="3281189"/>
          <a:ext cx="2283058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2283058" y="17907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74109" y="3242020"/>
        <a:ext cx="114152" cy="114152"/>
      </dsp:txXfrm>
    </dsp:sp>
    <dsp:sp modelId="{A7B46F97-8C45-F749-8375-2B539B5A7199}">
      <dsp:nvSpPr>
        <dsp:cNvPr id="0" name=""/>
        <dsp:cNvSpPr/>
      </dsp:nvSpPr>
      <dsp:spPr>
        <a:xfrm>
          <a:off x="8653520" y="2617572"/>
          <a:ext cx="1892270" cy="94613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smtClean="0">
              <a:latin typeface="Hannotate TC" charset="-120"/>
              <a:ea typeface="Hannotate TC" charset="-120"/>
              <a:cs typeface="Hannotate TC" charset="-120"/>
            </a:rPr>
            <a:t>Home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8681231" y="2645283"/>
        <a:ext cx="1836848" cy="890713"/>
      </dsp:txXfrm>
    </dsp:sp>
    <dsp:sp modelId="{A52C2829-5A1B-3D42-8ABA-CDF86903CDD7}">
      <dsp:nvSpPr>
        <dsp:cNvPr id="0" name=""/>
        <dsp:cNvSpPr/>
      </dsp:nvSpPr>
      <dsp:spPr>
        <a:xfrm rot="1138855">
          <a:off x="6344120" y="3876863"/>
          <a:ext cx="2381019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2381019" y="17907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7475104" y="3835245"/>
        <a:ext cx="119050" cy="119050"/>
      </dsp:txXfrm>
    </dsp:sp>
    <dsp:sp modelId="{D96F4F4F-075A-B242-A06D-DDED31C9E566}">
      <dsp:nvSpPr>
        <dsp:cNvPr id="0" name=""/>
        <dsp:cNvSpPr/>
      </dsp:nvSpPr>
      <dsp:spPr>
        <a:xfrm>
          <a:off x="8660408" y="3808920"/>
          <a:ext cx="1892270" cy="94613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b="1" kern="1200" dirty="0" smtClean="0">
              <a:latin typeface="Hannotate TC" charset="-120"/>
              <a:ea typeface="Hannotate TC" charset="-120"/>
              <a:cs typeface="Hannotate TC" charset="-120"/>
            </a:rPr>
            <a:t>Moments</a:t>
          </a:r>
          <a:endParaRPr lang="zh-TW" altLang="en-US" sz="3200" b="1" kern="1200" dirty="0">
            <a:latin typeface="Hannotate TC" charset="-120"/>
            <a:ea typeface="Hannotate TC" charset="-120"/>
            <a:cs typeface="Hannotate TC" charset="-120"/>
          </a:endParaRPr>
        </a:p>
      </dsp:txBody>
      <dsp:txXfrm>
        <a:off x="8688119" y="3836631"/>
        <a:ext cx="1836848" cy="89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EB444-F871-7047-B7BA-0AD563A893B6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B3A1A-218E-5D4D-B2D1-BA3242CA917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89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B3A1A-218E-5D4D-B2D1-BA3242CA917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54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9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43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380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83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305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514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372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4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38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357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566B0-F783-F241-93BC-12C2A70BE5F2}" type="datetimeFigureOut">
              <a:rPr kumimoji="1" lang="zh-TW" altLang="en-US" smtClean="0"/>
              <a:t>2017/12/9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3D589-2D4B-C94A-9FDA-F847BDB1338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402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ouk23/NBA-Player-Movements/tree/master/data/2016.NBA.Raw.SportVU.Game.Logs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drive/folders/1-CWhqXXmWop56Sv48eZv5yv2kIj4BS-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2207510"/>
            <a:ext cx="4371976" cy="297294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3" y="2207510"/>
            <a:ext cx="3019423" cy="301942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858126" y="2700338"/>
            <a:ext cx="47196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800" b="1" dirty="0" smtClean="0">
                <a:latin typeface="Hannotate TC" charset="-120"/>
                <a:ea typeface="Hannotate TC" charset="-120"/>
                <a:cs typeface="Hannotate TC" charset="-120"/>
              </a:rPr>
              <a:t>IABD</a:t>
            </a:r>
            <a:endParaRPr kumimoji="1" lang="zh-TW" altLang="en-US" sz="138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52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85" y="259492"/>
            <a:ext cx="8995002" cy="5691384"/>
          </a:xfrm>
        </p:spPr>
      </p:pic>
    </p:spTree>
    <p:extLst>
      <p:ext uri="{BB962C8B-B14F-4D97-AF65-F5344CB8AC3E}">
        <p14:creationId xmlns:p14="http://schemas.microsoft.com/office/powerpoint/2010/main" val="126611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b="20590"/>
          <a:stretch/>
        </p:blipFill>
        <p:spPr>
          <a:xfrm>
            <a:off x="333632" y="510748"/>
            <a:ext cx="11407508" cy="565939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408673" y="1902944"/>
            <a:ext cx="2582563" cy="889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/>
          <p:cNvSpPr/>
          <p:nvPr/>
        </p:nvSpPr>
        <p:spPr>
          <a:xfrm rot="10800000">
            <a:off x="2710247" y="3389872"/>
            <a:ext cx="1050321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6" y="485775"/>
            <a:ext cx="10328910" cy="5466063"/>
          </a:xfrm>
        </p:spPr>
      </p:pic>
    </p:spTree>
    <p:extLst>
      <p:ext uri="{BB962C8B-B14F-4D97-AF65-F5344CB8AC3E}">
        <p14:creationId xmlns:p14="http://schemas.microsoft.com/office/powerpoint/2010/main" val="2593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92" y="605480"/>
            <a:ext cx="9253414" cy="5337920"/>
          </a:xfrm>
        </p:spPr>
      </p:pic>
      <p:sp>
        <p:nvSpPr>
          <p:cNvPr id="6" name="向右箭號 5"/>
          <p:cNvSpPr/>
          <p:nvPr/>
        </p:nvSpPr>
        <p:spPr>
          <a:xfrm rot="5400000" flipV="1">
            <a:off x="9191148" y="3075677"/>
            <a:ext cx="1646252" cy="28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15350" y="4200525"/>
            <a:ext cx="325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複製</a:t>
            </a:r>
            <a:r>
              <a:rPr kumimoji="1" lang="en-US" altLang="zh-TW" sz="2400" b="1" dirty="0" err="1" smtClean="0">
                <a:latin typeface="Hannotate TC" charset="-120"/>
                <a:ea typeface="Hannotate TC" charset="-120"/>
                <a:cs typeface="Hannotate TC" charset="-120"/>
              </a:rPr>
              <a:t>pbp_gameid.json</a:t>
            </a:r>
            <a:r>
              <a:rPr kumimoji="1" lang="en-US" altLang="zh-TW" sz="2400" b="1" dirty="0" smtClean="0">
                <a:latin typeface="Hannotate TC" charset="-120"/>
                <a:ea typeface="Hannotate TC" charset="-120"/>
                <a:cs typeface="Hannotate TC" charset="-120"/>
              </a:rPr>
              <a:t/>
            </a:r>
            <a:br>
              <a:rPr kumimoji="1" lang="en-US" altLang="zh-TW" sz="2400" b="1" dirty="0" smtClean="0">
                <a:latin typeface="Hannotate TC" charset="-120"/>
                <a:ea typeface="Hannotate TC" charset="-120"/>
                <a:cs typeface="Hannotate TC" charset="-120"/>
              </a:rPr>
            </a:br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貼到</a:t>
            </a:r>
            <a:r>
              <a:rPr kumimoji="1" lang="en-US" altLang="zh-TW" sz="2400" b="1" dirty="0" smtClean="0">
                <a:latin typeface="Hannotate TC" charset="-120"/>
                <a:ea typeface="Hannotate TC" charset="-120"/>
                <a:cs typeface="Hannotate TC" charset="-120"/>
              </a:rPr>
              <a:t>temp</a:t>
            </a:r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資料夾內</a:t>
            </a:r>
            <a:endParaRPr kumimoji="1" lang="zh-TW" altLang="en-US" sz="24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01050" y="4040414"/>
            <a:ext cx="3371850" cy="11316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85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07" y="664088"/>
            <a:ext cx="8976541" cy="5398264"/>
          </a:xfrm>
        </p:spPr>
      </p:pic>
      <p:sp>
        <p:nvSpPr>
          <p:cNvPr id="2" name="橢圓 1"/>
          <p:cNvSpPr/>
          <p:nvPr/>
        </p:nvSpPr>
        <p:spPr>
          <a:xfrm>
            <a:off x="8129588" y="2000248"/>
            <a:ext cx="2657860" cy="571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/>
          <p:cNvSpPr/>
          <p:nvPr/>
        </p:nvSpPr>
        <p:spPr>
          <a:xfrm rot="5400000" flipV="1">
            <a:off x="9191148" y="3075677"/>
            <a:ext cx="1646252" cy="28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515350" y="4200525"/>
            <a:ext cx="325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注意：一定要有這個檔才能</a:t>
            </a:r>
            <a:r>
              <a:rPr kumimoji="1" lang="en-US" altLang="zh-TW" sz="2400" b="1" dirty="0" smtClean="0">
                <a:latin typeface="Hannotate TC" charset="-120"/>
                <a:ea typeface="Hannotate TC" charset="-120"/>
                <a:cs typeface="Hannotate TC" charset="-120"/>
              </a:rPr>
              <a:t>run</a:t>
            </a:r>
          </a:p>
          <a:p>
            <a:endParaRPr kumimoji="1" lang="zh-TW" altLang="en-US" sz="24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01050" y="4040414"/>
            <a:ext cx="3371850" cy="11316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20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b="20590"/>
          <a:stretch/>
        </p:blipFill>
        <p:spPr>
          <a:xfrm>
            <a:off x="333632" y="539324"/>
            <a:ext cx="11407508" cy="565939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408673" y="1902944"/>
            <a:ext cx="2582563" cy="889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/>
          <p:cNvSpPr/>
          <p:nvPr/>
        </p:nvSpPr>
        <p:spPr>
          <a:xfrm rot="10800000">
            <a:off x="2710247" y="3723506"/>
            <a:ext cx="1050321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991236" y="1610556"/>
            <a:ext cx="4924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注意路徑</a:t>
            </a:r>
            <a:endParaRPr kumimoji="1" lang="zh-TW" altLang="en-US" sz="32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15061" y="3431118"/>
            <a:ext cx="4924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執行</a:t>
            </a:r>
            <a:r>
              <a:rPr kumimoji="1" lang="en-US" altLang="zh-TW" sz="3200" b="1" dirty="0" err="1" smtClean="0">
                <a:latin typeface="Hannotate TC" charset="-120"/>
                <a:ea typeface="Hannotate TC" charset="-120"/>
                <a:cs typeface="Hannotate TC" charset="-120"/>
              </a:rPr>
              <a:t>run_game.ipynb</a:t>
            </a:r>
            <a:endParaRPr kumimoji="1" lang="zh-TW" altLang="en-US" sz="32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0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" t="7635" r="5009" b="36447"/>
          <a:stretch/>
        </p:blipFill>
        <p:spPr>
          <a:xfrm>
            <a:off x="716692" y="741410"/>
            <a:ext cx="10933242" cy="4176584"/>
          </a:xfrm>
        </p:spPr>
      </p:pic>
      <p:sp>
        <p:nvSpPr>
          <p:cNvPr id="5" name="橢圓 4"/>
          <p:cNvSpPr/>
          <p:nvPr/>
        </p:nvSpPr>
        <p:spPr>
          <a:xfrm>
            <a:off x="4053016" y="2730843"/>
            <a:ext cx="1136822" cy="6549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4417540" y="3385751"/>
            <a:ext cx="407773" cy="1532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273249" y="5006547"/>
            <a:ext cx="458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latin typeface="Hannotate TC" charset="-120"/>
                <a:ea typeface="Hannotate TC" charset="-120"/>
                <a:cs typeface="Hannotate TC" charset="-120"/>
              </a:rPr>
              <a:t>時間：單位（秒）</a:t>
            </a:r>
            <a:endParaRPr kumimoji="1" lang="zh-TW" altLang="en-US" sz="28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21475" y="4988127"/>
            <a:ext cx="499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選擇自己想要的時間長短</a:t>
            </a:r>
            <a:endParaRPr kumimoji="1" lang="zh-TW" altLang="en-US" sz="32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0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" b="1767"/>
          <a:stretch/>
        </p:blipFill>
        <p:spPr>
          <a:xfrm>
            <a:off x="1471612" y="1026520"/>
            <a:ext cx="9058276" cy="55600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14424" y="385763"/>
            <a:ext cx="1041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執行後</a:t>
            </a:r>
            <a:r>
              <a:rPr kumimoji="1" lang="en-US" altLang="zh-TW" sz="2400" b="1" dirty="0" smtClean="0">
                <a:latin typeface="Hannotate TC" charset="-120"/>
                <a:ea typeface="Hannotate TC" charset="-120"/>
                <a:cs typeface="Hannotate TC" charset="-120"/>
              </a:rPr>
              <a:t>temp</a:t>
            </a:r>
            <a:r>
              <a:rPr kumimoji="1" lang="zh-TW" altLang="en-US" sz="2400" b="1" dirty="0" smtClean="0">
                <a:latin typeface="Hannotate TC" charset="-120"/>
                <a:ea typeface="Hannotate TC" charset="-120"/>
                <a:cs typeface="Hannotate TC" charset="-120"/>
              </a:rPr>
              <a:t>資料夾會輸出圖片，會依照設定的時間產生出約幾百至千張照片</a:t>
            </a:r>
            <a:endParaRPr kumimoji="1" lang="zh-TW" altLang="en-US" sz="24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34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" r="1153"/>
          <a:stretch/>
        </p:blipFill>
        <p:spPr>
          <a:xfrm>
            <a:off x="1371600" y="1228726"/>
            <a:ext cx="9029699" cy="5062538"/>
          </a:xfrm>
        </p:spPr>
      </p:pic>
      <p:sp>
        <p:nvSpPr>
          <p:cNvPr id="5" name="文字方塊 4"/>
          <p:cNvSpPr txBox="1"/>
          <p:nvPr/>
        </p:nvSpPr>
        <p:spPr>
          <a:xfrm>
            <a:off x="1114424" y="385763"/>
            <a:ext cx="1041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 smtClean="0">
                <a:latin typeface="Hannotate TC" charset="-120"/>
                <a:ea typeface="Hannotate TC" charset="-120"/>
                <a:cs typeface="Hannotate TC" charset="-120"/>
              </a:rPr>
              <a:t>等待程式跑完，照片會自動被刪除且輸出成一個</a:t>
            </a:r>
            <a:r>
              <a:rPr kumimoji="1" lang="en-US" altLang="zh-TW" sz="2800" b="1" dirty="0" smtClean="0">
                <a:latin typeface="Hannotate TC" charset="-120"/>
                <a:ea typeface="Hannotate TC" charset="-120"/>
                <a:cs typeface="Hannotate TC" charset="-120"/>
              </a:rPr>
              <a:t>mp4</a:t>
            </a:r>
            <a:r>
              <a:rPr kumimoji="1" lang="zh-TW" altLang="en-US" sz="2800" b="1" dirty="0" smtClean="0">
                <a:latin typeface="Hannotate TC" charset="-120"/>
                <a:ea typeface="Hannotate TC" charset="-120"/>
                <a:cs typeface="Hannotate TC" charset="-120"/>
              </a:rPr>
              <a:t>檔</a:t>
            </a:r>
            <a:endParaRPr kumimoji="1" lang="zh-TW" altLang="en-US" sz="28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136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9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913" y="1095375"/>
            <a:ext cx="8702675" cy="6527800"/>
          </a:xfrm>
        </p:spPr>
      </p:pic>
    </p:spTree>
    <p:extLst>
      <p:ext uri="{BB962C8B-B14F-4D97-AF65-F5344CB8AC3E}">
        <p14:creationId xmlns:p14="http://schemas.microsoft.com/office/powerpoint/2010/main" val="1975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9854" y="365125"/>
            <a:ext cx="10515600" cy="1325563"/>
          </a:xfrm>
        </p:spPr>
        <p:txBody>
          <a:bodyPr/>
          <a:lstStyle/>
          <a:p>
            <a:r>
              <a:rPr kumimoji="1" lang="zh-TW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資料概要</a:t>
            </a:r>
            <a:endParaRPr kumimoji="1" lang="zh-TW" altLang="en-US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863042"/>
              </p:ext>
            </p:extLst>
          </p:nvPr>
        </p:nvGraphicFramePr>
        <p:xfrm>
          <a:off x="-446903" y="1690688"/>
          <a:ext cx="10974859" cy="475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804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37" y="541316"/>
            <a:ext cx="9326795" cy="5755100"/>
          </a:xfrm>
        </p:spPr>
      </p:pic>
    </p:spTree>
    <p:extLst>
      <p:ext uri="{BB962C8B-B14F-4D97-AF65-F5344CB8AC3E}">
        <p14:creationId xmlns:p14="http://schemas.microsoft.com/office/powerpoint/2010/main" val="19016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9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038" y="1071563"/>
            <a:ext cx="8677275" cy="6508750"/>
          </a:xfrm>
        </p:spPr>
      </p:pic>
    </p:spTree>
    <p:extLst>
      <p:ext uri="{BB962C8B-B14F-4D97-AF65-F5344CB8AC3E}">
        <p14:creationId xmlns:p14="http://schemas.microsoft.com/office/powerpoint/2010/main" val="6861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6" y="2643187"/>
            <a:ext cx="11257872" cy="2186781"/>
          </a:xfrm>
        </p:spPr>
      </p:pic>
      <p:sp>
        <p:nvSpPr>
          <p:cNvPr id="5" name="文字方塊 4"/>
          <p:cNvSpPr txBox="1"/>
          <p:nvPr/>
        </p:nvSpPr>
        <p:spPr>
          <a:xfrm>
            <a:off x="633673" y="581856"/>
            <a:ext cx="492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dirty="0" smtClean="0">
                <a:latin typeface="Hannotate TC" charset="-120"/>
                <a:ea typeface="Hannotate TC" charset="-120"/>
                <a:cs typeface="Hannotate TC" charset="-120"/>
              </a:rPr>
              <a:t>改變顏色</a:t>
            </a:r>
            <a:endParaRPr kumimoji="1" lang="zh-TW" altLang="en-US" sz="48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65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181036"/>
            <a:ext cx="6430494" cy="6510278"/>
          </a:xfrm>
        </p:spPr>
      </p:pic>
      <p:sp>
        <p:nvSpPr>
          <p:cNvPr id="5" name="文字方塊 4"/>
          <p:cNvSpPr txBox="1"/>
          <p:nvPr/>
        </p:nvSpPr>
        <p:spPr>
          <a:xfrm>
            <a:off x="2063829" y="585788"/>
            <a:ext cx="1107996" cy="54006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TW" altLang="en-US" sz="6000" b="1" dirty="0" smtClean="0">
                <a:latin typeface="Hannotate TC" charset="-120"/>
                <a:ea typeface="Hannotate TC" charset="-120"/>
                <a:cs typeface="Hannotate TC" charset="-120"/>
              </a:rPr>
              <a:t>任你挑！</a:t>
            </a:r>
            <a:endParaRPr kumimoji="1" lang="zh-TW" altLang="en-US" sz="60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64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277343"/>
            <a:ext cx="3251200" cy="3251200"/>
          </a:xfrm>
        </p:spPr>
      </p:pic>
      <p:sp>
        <p:nvSpPr>
          <p:cNvPr id="5" name="文字方塊 4"/>
          <p:cNvSpPr txBox="1"/>
          <p:nvPr/>
        </p:nvSpPr>
        <p:spPr>
          <a:xfrm>
            <a:off x="3778250" y="1610556"/>
            <a:ext cx="785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  <a:hlinkClick r:id="rId3"/>
              </a:rPr>
              <a:t>假如我想用別場比賽的資料！該怎麼做？</a:t>
            </a:r>
            <a:endParaRPr kumimoji="1" lang="zh-TW" altLang="en-US" sz="32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35643" r="11375" b="-714"/>
          <a:stretch/>
        </p:blipFill>
        <p:spPr>
          <a:xfrm>
            <a:off x="3848098" y="2707469"/>
            <a:ext cx="7783255" cy="39505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8" b="4780"/>
          <a:stretch/>
        </p:blipFill>
        <p:spPr>
          <a:xfrm>
            <a:off x="849311" y="4005262"/>
            <a:ext cx="2036764" cy="2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1113" y="1497359"/>
            <a:ext cx="6273114" cy="404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79854" y="365125"/>
            <a:ext cx="10515600" cy="1325563"/>
          </a:xfrm>
        </p:spPr>
        <p:txBody>
          <a:bodyPr/>
          <a:lstStyle/>
          <a:p>
            <a:r>
              <a:rPr kumimoji="1"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Moments</a:t>
            </a:r>
            <a:endParaRPr kumimoji="1" lang="zh-TW" altLang="en-US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6" name="Shape 71"/>
          <p:cNvSpPr txBox="1"/>
          <p:nvPr/>
        </p:nvSpPr>
        <p:spPr>
          <a:xfrm>
            <a:off x="233343" y="2076584"/>
            <a:ext cx="4869998" cy="31873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1. 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Q</a:t>
            </a: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uarter</a:t>
            </a:r>
            <a:endParaRPr lang="zh-TW" b="1" dirty="0">
              <a:latin typeface="Hannotate TC" charset="-120"/>
              <a:ea typeface="Hannotate TC" charset="-120"/>
              <a:cs typeface="Hannotate TC" charset="-12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2. 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T</a:t>
            </a: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ime </a:t>
            </a: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of the event in milliseconds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3. </a:t>
            </a:r>
            <a:r>
              <a:rPr lang="zh-TW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單節時間：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60*12=720(</a:t>
            </a:r>
            <a:r>
              <a:rPr lang="zh-TW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秒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)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4. </a:t>
            </a:r>
            <a:r>
              <a:rPr lang="zh-TW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進攻時間：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24</a:t>
            </a:r>
            <a:r>
              <a:rPr lang="zh-TW" altLang="en-US" b="1" dirty="0" smtClean="0">
                <a:latin typeface="Hannotate TC" charset="-120"/>
                <a:ea typeface="Hannotate TC" charset="-120"/>
                <a:cs typeface="Hannotate TC" charset="-120"/>
              </a:rPr>
              <a:t>秒</a:t>
            </a:r>
            <a:endParaRPr lang="zh-TW" b="1" dirty="0">
              <a:latin typeface="Hannotate TC" charset="-120"/>
              <a:ea typeface="Hannotate TC" charset="-120"/>
              <a:cs typeface="Hannotate TC" charset="-120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b="1" dirty="0">
              <a:latin typeface="Hannotate TC" charset="-120"/>
              <a:ea typeface="Hannotate TC" charset="-120"/>
              <a:cs typeface="Hannotate TC" charset="-12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solidFill>
                  <a:srgbClr val="3C78D8"/>
                </a:solidFill>
                <a:latin typeface="Hannotate TC" charset="-120"/>
                <a:ea typeface="Hannotate TC" charset="-120"/>
                <a:cs typeface="Hannotate TC" charset="-120"/>
              </a:rPr>
              <a:t>11x5 matrix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1. 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B</a:t>
            </a: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all</a:t>
            </a:r>
            <a:endParaRPr lang="zh-TW" b="1" dirty="0">
              <a:latin typeface="Hannotate TC" charset="-120"/>
              <a:ea typeface="Hannotate TC" charset="-120"/>
              <a:cs typeface="Hannotate TC" charset="-120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2. </a:t>
            </a:r>
            <a:r>
              <a:rPr lang="en-US" altLang="zh-TW" b="1" dirty="0">
                <a:latin typeface="Hannotate TC" charset="-120"/>
                <a:ea typeface="Hannotate TC" charset="-120"/>
                <a:cs typeface="Hannotate TC" charset="-120"/>
              </a:rPr>
              <a:t>T</a:t>
            </a: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eamID &amp; </a:t>
            </a: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PlayerID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3. </a:t>
            </a:r>
            <a:r>
              <a:rPr lang="en-US" altLang="zh-TW" b="1" dirty="0" smtClean="0">
                <a:latin typeface="Hannotate TC" charset="-120"/>
                <a:ea typeface="Hannotate TC" charset="-120"/>
                <a:cs typeface="Hannotate TC" charset="-120"/>
              </a:rPr>
              <a:t>XY</a:t>
            </a:r>
            <a:r>
              <a:rPr lang="zh-TW" b="1" dirty="0" smtClean="0">
                <a:latin typeface="Hannotate TC" charset="-120"/>
                <a:ea typeface="Hannotate TC" charset="-120"/>
                <a:cs typeface="Hannotate TC" charset="-120"/>
              </a:rPr>
              <a:t> </a:t>
            </a:r>
            <a:r>
              <a:rPr lang="zh-TW" b="1" dirty="0">
                <a:latin typeface="Hannotate TC" charset="-120"/>
                <a:ea typeface="Hannotate TC" charset="-120"/>
                <a:cs typeface="Hannotate TC" charset="-120"/>
              </a:rPr>
              <a:t>coordinates</a:t>
            </a:r>
          </a:p>
        </p:txBody>
      </p:sp>
      <p:sp>
        <p:nvSpPr>
          <p:cNvPr id="9" name="矩形 8"/>
          <p:cNvSpPr/>
          <p:nvPr/>
        </p:nvSpPr>
        <p:spPr>
          <a:xfrm>
            <a:off x="135925" y="1798231"/>
            <a:ext cx="4967416" cy="37440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587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33622" y="328053"/>
            <a:ext cx="10515600" cy="1325563"/>
          </a:xfrm>
        </p:spPr>
        <p:txBody>
          <a:bodyPr/>
          <a:lstStyle/>
          <a:p>
            <a:r>
              <a:rPr kumimoji="1" lang="en-US" altLang="zh-TW" dirty="0" smtClean="0">
                <a:latin typeface="Hannotate TC" charset="-120"/>
                <a:ea typeface="Hannotate TC" charset="-120"/>
                <a:cs typeface="Hannotate TC" charset="-120"/>
              </a:rPr>
              <a:t>Play by Play(</a:t>
            </a:r>
            <a:r>
              <a:rPr kumimoji="1" lang="en-US" altLang="zh-TW" dirty="0" err="1" smtClean="0">
                <a:latin typeface="Hannotate TC" charset="-120"/>
                <a:ea typeface="Hannotate TC" charset="-120"/>
                <a:cs typeface="Hannotate TC" charset="-120"/>
              </a:rPr>
              <a:t>pbp</a:t>
            </a:r>
            <a:r>
              <a:rPr kumimoji="1" lang="en-US" altLang="zh-TW" dirty="0" smtClean="0">
                <a:latin typeface="Hannotate TC" charset="-120"/>
                <a:ea typeface="Hannotate TC" charset="-120"/>
                <a:cs typeface="Hannotate TC" charset="-120"/>
              </a:rPr>
              <a:t>)</a:t>
            </a:r>
            <a:endParaRPr kumimoji="1" lang="zh-TW" altLang="en-US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7" t="32433" r="1" b="3067"/>
          <a:stretch/>
        </p:blipFill>
        <p:spPr>
          <a:xfrm>
            <a:off x="7043353" y="288052"/>
            <a:ext cx="4584356" cy="62363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3059" y="1779369"/>
            <a:ext cx="60918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b="1" dirty="0" smtClean="0">
                <a:latin typeface="Hannotate TC" charset="-120"/>
                <a:ea typeface="Hannotate TC" charset="-120"/>
                <a:cs typeface="Hannotate TC" charset="-120"/>
              </a:rPr>
              <a:t>可以想像成一場比賽由幾百個</a:t>
            </a:r>
            <a:r>
              <a:rPr kumimoji="1" lang="en-US" altLang="zh-TW" sz="2000" b="1" dirty="0" smtClean="0">
                <a:latin typeface="Hannotate TC" charset="-120"/>
                <a:ea typeface="Hannotate TC" charset="-120"/>
                <a:cs typeface="Hannotate TC" charset="-120"/>
              </a:rPr>
              <a:t>Play</a:t>
            </a:r>
            <a:r>
              <a:rPr kumimoji="1" lang="zh-TW" altLang="en-US" sz="2000" b="1" dirty="0" smtClean="0">
                <a:latin typeface="Hannotate TC" charset="-120"/>
                <a:ea typeface="Hannotate TC" charset="-120"/>
                <a:cs typeface="Hannotate TC" charset="-120"/>
              </a:rPr>
              <a:t>串連而成</a:t>
            </a:r>
            <a:endParaRPr kumimoji="1" lang="en-US" altLang="zh-TW" sz="2000" b="1" dirty="0" smtClean="0">
              <a:latin typeface="Hannotate TC" charset="-120"/>
              <a:ea typeface="Hannotate TC" charset="-120"/>
              <a:cs typeface="Hannotate TC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b="1" dirty="0" smtClean="0">
                <a:latin typeface="Hannotate TC" charset="-120"/>
                <a:ea typeface="Hannotate TC" charset="-120"/>
                <a:cs typeface="Hannotate TC" charset="-120"/>
              </a:rPr>
              <a:t>每個</a:t>
            </a:r>
            <a:r>
              <a:rPr kumimoji="1" lang="en-US" altLang="zh-TW" sz="2000" b="1" dirty="0" smtClean="0">
                <a:latin typeface="Hannotate TC" charset="-120"/>
                <a:ea typeface="Hannotate TC" charset="-120"/>
                <a:cs typeface="Hannotate TC" charset="-120"/>
              </a:rPr>
              <a:t>play</a:t>
            </a:r>
            <a:r>
              <a:rPr kumimoji="1" lang="zh-TW" altLang="en-US" sz="2000" b="1" dirty="0" smtClean="0">
                <a:latin typeface="Hannotate TC" charset="-120"/>
                <a:ea typeface="Hannotate TC" charset="-120"/>
                <a:cs typeface="Hannotate TC" charset="-120"/>
              </a:rPr>
              <a:t>的時間小於</a:t>
            </a:r>
            <a:r>
              <a:rPr kumimoji="1" lang="en-US" altLang="zh-TW" sz="2000" b="1" dirty="0" smtClean="0">
                <a:latin typeface="Hannotate TC" charset="-120"/>
                <a:ea typeface="Hannotate TC" charset="-120"/>
                <a:cs typeface="Hannotate TC" charset="-120"/>
              </a:rPr>
              <a:t>24</a:t>
            </a:r>
            <a:r>
              <a:rPr kumimoji="1" lang="zh-TW" altLang="en-US" sz="2000" b="1" dirty="0" smtClean="0">
                <a:latin typeface="Hannotate TC" charset="-120"/>
                <a:ea typeface="Hannotate TC" charset="-120"/>
                <a:cs typeface="Hannotate TC" charset="-120"/>
              </a:rPr>
              <a:t>秒內</a:t>
            </a:r>
            <a:endParaRPr kumimoji="1" lang="en-US" altLang="zh-TW" sz="2000" b="1" dirty="0" smtClean="0">
              <a:latin typeface="Hannotate TC" charset="-120"/>
              <a:ea typeface="Hannotate TC" charset="-120"/>
              <a:cs typeface="Hannotate TC" charset="-120"/>
            </a:endParaRPr>
          </a:p>
          <a:p>
            <a:endParaRPr kumimoji="1"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621956" y="1767759"/>
            <a:ext cx="5712944" cy="10008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271849" y="3629149"/>
            <a:ext cx="6660292" cy="760522"/>
            <a:chOff x="271849" y="3629149"/>
            <a:chExt cx="6660292" cy="760522"/>
          </a:xfrm>
        </p:grpSpPr>
        <p:sp>
          <p:nvSpPr>
            <p:cNvPr id="7" name="矩形 6"/>
            <p:cNvSpPr/>
            <p:nvPr/>
          </p:nvSpPr>
          <p:spPr>
            <a:xfrm>
              <a:off x="271849" y="3633268"/>
              <a:ext cx="6660292" cy="753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05723" y="3633268"/>
              <a:ext cx="216234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74357" y="3633268"/>
              <a:ext cx="459265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589914" y="3633268"/>
              <a:ext cx="21212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1962681" y="3633268"/>
              <a:ext cx="407764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80932" y="3634298"/>
              <a:ext cx="21212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10478" y="3633268"/>
              <a:ext cx="21212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601994" y="3633268"/>
              <a:ext cx="486017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596994" y="3633268"/>
              <a:ext cx="21212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082613" y="3635909"/>
              <a:ext cx="10606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984950" y="3633268"/>
              <a:ext cx="21212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881264" y="3629149"/>
              <a:ext cx="10606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653795" y="3629149"/>
              <a:ext cx="106060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446124" y="3635909"/>
              <a:ext cx="486017" cy="7537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623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b="1" dirty="0" smtClean="0">
                <a:latin typeface="Hannotate TC" charset="-120"/>
                <a:ea typeface="Hannotate TC" charset="-120"/>
                <a:cs typeface="Hannotate TC" charset="-120"/>
              </a:rPr>
              <a:t>環境建構與</a:t>
            </a:r>
            <a:r>
              <a:rPr kumimoji="1" lang="zh-TW" altLang="en-US" sz="4000" b="1" dirty="0" smtClean="0">
                <a:latin typeface="Hannotate TC" charset="-120"/>
                <a:ea typeface="Hannotate TC" charset="-120"/>
                <a:cs typeface="Hannotate TC" charset="-120"/>
                <a:hlinkClick r:id="rId2"/>
              </a:rPr>
              <a:t>資料下載</a:t>
            </a:r>
            <a:endParaRPr kumimoji="1" lang="zh-TW" altLang="en-US" sz="40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4057" y="2727676"/>
            <a:ext cx="11160211" cy="11029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en-US" altLang="zh-TW" sz="6600" dirty="0" smtClean="0">
                <a:latin typeface="Hannotate TC" charset="-120"/>
                <a:ea typeface="Hannotate TC" charset="-120"/>
                <a:cs typeface="Hannotate TC" charset="-120"/>
              </a:rPr>
              <a:t>Anaconda-Navigator</a:t>
            </a:r>
            <a:r>
              <a:rPr kumimoji="1" lang="zh-TW" altLang="en-US" sz="6600" dirty="0" smtClean="0">
                <a:latin typeface="Hannotate TC" charset="-120"/>
                <a:ea typeface="Hannotate TC" charset="-120"/>
                <a:cs typeface="Hannotate TC" charset="-120"/>
              </a:rPr>
              <a:t> </a:t>
            </a:r>
            <a:endParaRPr kumimoji="1" lang="zh-TW" altLang="en-US" sz="6600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65511" y="3620611"/>
            <a:ext cx="7018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5400" dirty="0">
                <a:latin typeface="Hannotate TC" charset="-120"/>
                <a:ea typeface="Hannotate TC" charset="-120"/>
                <a:cs typeface="Hannotate TC" charset="-120"/>
              </a:rPr>
              <a:t>j</a:t>
            </a:r>
            <a:r>
              <a:rPr kumimoji="1" lang="en-US" altLang="zh-TW" sz="5400" dirty="0" smtClean="0">
                <a:latin typeface="Hannotate TC" charset="-120"/>
                <a:ea typeface="Hannotate TC" charset="-120"/>
                <a:cs typeface="Hannotate TC" charset="-120"/>
              </a:rPr>
              <a:t>upyter-Python3</a:t>
            </a:r>
            <a:endParaRPr kumimoji="1" lang="zh-TW" altLang="en-US" sz="5400" dirty="0">
              <a:latin typeface="Hannotate TC" charset="-120"/>
              <a:ea typeface="Hannotate TC" charset="-120"/>
              <a:cs typeface="Hannotate TC" charset="-120"/>
            </a:endParaRPr>
          </a:p>
          <a:p>
            <a:endParaRPr kumimoji="1" lang="zh-TW" altLang="en-US" dirty="0"/>
          </a:p>
        </p:txBody>
      </p:sp>
      <p:sp>
        <p:nvSpPr>
          <p:cNvPr id="7" name="橢圓圖說文字 6"/>
          <p:cNvSpPr/>
          <p:nvPr/>
        </p:nvSpPr>
        <p:spPr>
          <a:xfrm>
            <a:off x="1388076" y="1907280"/>
            <a:ext cx="9415848" cy="3326871"/>
          </a:xfrm>
          <a:prstGeom prst="wedgeEllipse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向右箭號 3"/>
          <p:cNvSpPr/>
          <p:nvPr/>
        </p:nvSpPr>
        <p:spPr>
          <a:xfrm rot="10800000">
            <a:off x="5700713" y="860738"/>
            <a:ext cx="1700212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86663" y="687473"/>
            <a:ext cx="301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latin typeface="Hannotate TC" charset="-120"/>
                <a:ea typeface="Hannotate TC" charset="-120"/>
                <a:cs typeface="Hannotate TC" charset="-120"/>
              </a:rPr>
              <a:t>下載檔案點他</a:t>
            </a:r>
            <a:endParaRPr kumimoji="1" lang="zh-TW" altLang="en-US" sz="36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03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96" y="1037282"/>
            <a:ext cx="8856282" cy="5027785"/>
          </a:xfrm>
        </p:spPr>
      </p:pic>
      <p:sp>
        <p:nvSpPr>
          <p:cNvPr id="5" name="文字方塊 4"/>
          <p:cNvSpPr txBox="1"/>
          <p:nvPr/>
        </p:nvSpPr>
        <p:spPr>
          <a:xfrm>
            <a:off x="2611907" y="123568"/>
            <a:ext cx="763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b="1" dirty="0" smtClean="0">
                <a:latin typeface="Hannotate TC" charset="-120"/>
                <a:ea typeface="Hannotate TC" charset="-120"/>
                <a:cs typeface="Hannotate TC" charset="-120"/>
              </a:rPr>
              <a:t>解壓縮後</a:t>
            </a:r>
            <a:r>
              <a:rPr kumimoji="1" lang="zh-TW" altLang="en-US" sz="3600" b="1" dirty="0" smtClean="0">
                <a:latin typeface="Hannotate TC" charset="-120"/>
                <a:ea typeface="Hannotate TC" charset="-120"/>
                <a:cs typeface="Hannotate TC" charset="-120"/>
              </a:rPr>
              <a:t>，</a:t>
            </a:r>
            <a:r>
              <a:rPr kumimoji="1" lang="zh-TW" altLang="en-US" sz="3600" b="1" dirty="0" smtClean="0">
                <a:latin typeface="Hannotate TC" charset="-120"/>
                <a:ea typeface="Hannotate TC" charset="-120"/>
                <a:cs typeface="Hannotate TC" charset="-120"/>
              </a:rPr>
              <a:t>統一</a:t>
            </a:r>
            <a:r>
              <a:rPr kumimoji="1" lang="zh-TW" altLang="en-US" sz="3600" b="1" dirty="0" smtClean="0">
                <a:latin typeface="Hannotate TC" charset="-120"/>
                <a:ea typeface="Hannotate TC" charset="-120"/>
                <a:cs typeface="Hannotate TC" charset="-120"/>
              </a:rPr>
              <a:t>將檔案放置於桌面</a:t>
            </a:r>
            <a:endParaRPr kumimoji="1" lang="zh-TW" altLang="en-US" sz="36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73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45" y="1269569"/>
            <a:ext cx="9351449" cy="5064324"/>
          </a:xfrm>
        </p:spPr>
      </p:pic>
      <p:sp>
        <p:nvSpPr>
          <p:cNvPr id="5" name="文字方塊 4"/>
          <p:cNvSpPr txBox="1"/>
          <p:nvPr/>
        </p:nvSpPr>
        <p:spPr>
          <a:xfrm>
            <a:off x="1650781" y="333632"/>
            <a:ext cx="905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請先安裝</a:t>
            </a:r>
            <a:r>
              <a:rPr kumimoji="1" lang="en-US" altLang="zh-TW" sz="3200" b="1" dirty="0" err="1" smtClean="0">
                <a:latin typeface="Hannotate TC" charset="-120"/>
                <a:ea typeface="Hannotate TC" charset="-120"/>
                <a:cs typeface="Hannotate TC" charset="-120"/>
              </a:rPr>
              <a:t>ffmpeg</a:t>
            </a:r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套件（將多張圖片製作成</a:t>
            </a:r>
            <a:r>
              <a:rPr kumimoji="1" lang="en-US" altLang="zh-TW" sz="3200" b="1" dirty="0" smtClean="0">
                <a:latin typeface="Hannotate TC" charset="-120"/>
                <a:ea typeface="Hannotate TC" charset="-120"/>
                <a:cs typeface="Hannotate TC" charset="-120"/>
              </a:rPr>
              <a:t>mp4)</a:t>
            </a:r>
          </a:p>
        </p:txBody>
      </p:sp>
    </p:spTree>
    <p:extLst>
      <p:ext uri="{BB962C8B-B14F-4D97-AF65-F5344CB8AC3E}">
        <p14:creationId xmlns:p14="http://schemas.microsoft.com/office/powerpoint/2010/main" val="79549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2" y="172995"/>
            <a:ext cx="10058400" cy="62865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2644346" y="3842952"/>
            <a:ext cx="2248930" cy="7043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66270" y="1791730"/>
            <a:ext cx="5350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latin typeface="Hannotate TC" charset="-120"/>
                <a:ea typeface="Hannotate TC" charset="-120"/>
                <a:cs typeface="Hannotate TC" charset="-120"/>
              </a:rPr>
              <a:t>改成自己的檔案路徑</a:t>
            </a:r>
            <a:r>
              <a:rPr kumimoji="1" lang="en-US" altLang="zh-TW" sz="3200" b="1" dirty="0" smtClean="0">
                <a:latin typeface="Hannotate TC" charset="-120"/>
                <a:ea typeface="Hannotate TC" charset="-120"/>
                <a:cs typeface="Hannotate TC" charset="-120"/>
              </a:rPr>
              <a:t>,Save</a:t>
            </a:r>
            <a:endParaRPr kumimoji="1" lang="zh-TW" altLang="en-US" sz="32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93276" y="1705232"/>
            <a:ext cx="5140410" cy="790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36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6" y="273367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sz="9600" b="1" dirty="0" smtClean="0">
                <a:latin typeface="Hannotate TC" charset="-120"/>
                <a:ea typeface="Hannotate TC" charset="-120"/>
                <a:cs typeface="Hannotate TC" charset="-120"/>
              </a:rPr>
              <a:t>實作</a:t>
            </a:r>
            <a:r>
              <a:rPr kumimoji="1" lang="en-US" altLang="zh-TW" sz="9600" b="1" dirty="0" smtClean="0">
                <a:latin typeface="Hannotate TC" charset="-120"/>
                <a:ea typeface="Hannotate TC" charset="-120"/>
                <a:cs typeface="Hannotate TC" charset="-120"/>
              </a:rPr>
              <a:t>NBA</a:t>
            </a:r>
            <a:endParaRPr kumimoji="1" lang="zh-TW" altLang="en-US" sz="9600" b="1" dirty="0">
              <a:latin typeface="Hannotate TC" charset="-120"/>
              <a:ea typeface="Hannotate TC" charset="-120"/>
              <a:cs typeface="Hannotate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64" y="3271838"/>
            <a:ext cx="3586162" cy="35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269</TotalTime>
  <Words>210</Words>
  <Application>Microsoft Macintosh PowerPoint</Application>
  <PresentationFormat>寬螢幕</PresentationFormat>
  <Paragraphs>43</Paragraphs>
  <Slides>24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Hannotate TC</vt:lpstr>
      <vt:lpstr>新細明體</vt:lpstr>
      <vt:lpstr>Arial</vt:lpstr>
      <vt:lpstr>Office 佈景主題</vt:lpstr>
      <vt:lpstr>PowerPoint 簡報</vt:lpstr>
      <vt:lpstr>資料概要</vt:lpstr>
      <vt:lpstr>Moments</vt:lpstr>
      <vt:lpstr>Play by Play(pbp)</vt:lpstr>
      <vt:lpstr>環境建構與資料下載</vt:lpstr>
      <vt:lpstr>PowerPoint 簡報</vt:lpstr>
      <vt:lpstr>PowerPoint 簡報</vt:lpstr>
      <vt:lpstr>PowerPoint 簡報</vt:lpstr>
      <vt:lpstr>實作NBA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31</cp:revision>
  <dcterms:created xsi:type="dcterms:W3CDTF">2017-11-28T06:12:27Z</dcterms:created>
  <dcterms:modified xsi:type="dcterms:W3CDTF">2017-12-09T14:05:18Z</dcterms:modified>
</cp:coreProperties>
</file>